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7" r:id="rId10"/>
    <p:sldId id="263" r:id="rId11"/>
    <p:sldId id="265" r:id="rId12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516" y="-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68" y="5015881"/>
            <a:ext cx="6753225" cy="5271135"/>
          </a:xfrm>
          <a:custGeom>
            <a:avLst/>
            <a:gdLst/>
            <a:ahLst/>
            <a:cxnLst/>
            <a:rect l="l" t="t" r="r" b="b"/>
            <a:pathLst>
              <a:path w="6753225" h="5271134">
                <a:moveTo>
                  <a:pt x="6753198" y="5271118"/>
                </a:moveTo>
                <a:lnTo>
                  <a:pt x="0" y="5271118"/>
                </a:lnTo>
                <a:lnTo>
                  <a:pt x="0" y="0"/>
                </a:lnTo>
                <a:lnTo>
                  <a:pt x="6753198" y="5271118"/>
                </a:lnTo>
                <a:close/>
              </a:path>
            </a:pathLst>
          </a:custGeom>
          <a:solidFill>
            <a:srgbClr val="5C7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772827" y="1865602"/>
            <a:ext cx="14742345" cy="16122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D2B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7564027" y="7786651"/>
            <a:ext cx="724535" cy="1475105"/>
          </a:xfrm>
          <a:custGeom>
            <a:avLst/>
            <a:gdLst/>
            <a:ahLst/>
            <a:cxnLst/>
            <a:rect l="l" t="t" r="r" b="b"/>
            <a:pathLst>
              <a:path w="724534" h="1475104">
                <a:moveTo>
                  <a:pt x="0" y="736633"/>
                </a:moveTo>
                <a:lnTo>
                  <a:pt x="1559" y="688097"/>
                </a:lnTo>
                <a:lnTo>
                  <a:pt x="6174" y="640410"/>
                </a:lnTo>
                <a:lnTo>
                  <a:pt x="13748" y="593671"/>
                </a:lnTo>
                <a:lnTo>
                  <a:pt x="24183" y="547974"/>
                </a:lnTo>
                <a:lnTo>
                  <a:pt x="37384" y="503416"/>
                </a:lnTo>
                <a:lnTo>
                  <a:pt x="53254" y="460094"/>
                </a:lnTo>
                <a:lnTo>
                  <a:pt x="71696" y="418103"/>
                </a:lnTo>
                <a:lnTo>
                  <a:pt x="92614" y="377540"/>
                </a:lnTo>
                <a:lnTo>
                  <a:pt x="115911" y="338501"/>
                </a:lnTo>
                <a:lnTo>
                  <a:pt x="141491" y="301083"/>
                </a:lnTo>
                <a:lnTo>
                  <a:pt x="169257" y="265381"/>
                </a:lnTo>
                <a:lnTo>
                  <a:pt x="199112" y="231492"/>
                </a:lnTo>
                <a:lnTo>
                  <a:pt x="230960" y="199512"/>
                </a:lnTo>
                <a:lnTo>
                  <a:pt x="264704" y="169537"/>
                </a:lnTo>
                <a:lnTo>
                  <a:pt x="300248" y="141664"/>
                </a:lnTo>
                <a:lnTo>
                  <a:pt x="337495" y="115989"/>
                </a:lnTo>
                <a:lnTo>
                  <a:pt x="376349" y="92608"/>
                </a:lnTo>
                <a:lnTo>
                  <a:pt x="416712" y="71617"/>
                </a:lnTo>
                <a:lnTo>
                  <a:pt x="458489" y="53112"/>
                </a:lnTo>
                <a:lnTo>
                  <a:pt x="501583" y="37191"/>
                </a:lnTo>
                <a:lnTo>
                  <a:pt x="545897" y="23948"/>
                </a:lnTo>
                <a:lnTo>
                  <a:pt x="591335" y="13481"/>
                </a:lnTo>
                <a:lnTo>
                  <a:pt x="637800" y="5885"/>
                </a:lnTo>
                <a:lnTo>
                  <a:pt x="685195" y="1257"/>
                </a:lnTo>
                <a:lnTo>
                  <a:pt x="723970" y="0"/>
                </a:lnTo>
                <a:lnTo>
                  <a:pt x="723970" y="1474513"/>
                </a:lnTo>
                <a:lnTo>
                  <a:pt x="685195" y="1473251"/>
                </a:lnTo>
                <a:lnTo>
                  <a:pt x="637800" y="1468606"/>
                </a:lnTo>
                <a:lnTo>
                  <a:pt x="591335" y="1460983"/>
                </a:lnTo>
                <a:lnTo>
                  <a:pt x="545897" y="1450480"/>
                </a:lnTo>
                <a:lnTo>
                  <a:pt x="501583" y="1437193"/>
                </a:lnTo>
                <a:lnTo>
                  <a:pt x="458489" y="1421220"/>
                </a:lnTo>
                <a:lnTo>
                  <a:pt x="416712" y="1402658"/>
                </a:lnTo>
                <a:lnTo>
                  <a:pt x="376349" y="1381605"/>
                </a:lnTo>
                <a:lnTo>
                  <a:pt x="337495" y="1358156"/>
                </a:lnTo>
                <a:lnTo>
                  <a:pt x="300248" y="1332410"/>
                </a:lnTo>
                <a:lnTo>
                  <a:pt x="264704" y="1304464"/>
                </a:lnTo>
                <a:lnTo>
                  <a:pt x="230960" y="1274416"/>
                </a:lnTo>
                <a:lnTo>
                  <a:pt x="199112" y="1242361"/>
                </a:lnTo>
                <a:lnTo>
                  <a:pt x="169257" y="1208398"/>
                </a:lnTo>
                <a:lnTo>
                  <a:pt x="141491" y="1172623"/>
                </a:lnTo>
                <a:lnTo>
                  <a:pt x="115911" y="1135134"/>
                </a:lnTo>
                <a:lnTo>
                  <a:pt x="92614" y="1096028"/>
                </a:lnTo>
                <a:lnTo>
                  <a:pt x="71696" y="1055402"/>
                </a:lnTo>
                <a:lnTo>
                  <a:pt x="53254" y="1013354"/>
                </a:lnTo>
                <a:lnTo>
                  <a:pt x="37384" y="969980"/>
                </a:lnTo>
                <a:lnTo>
                  <a:pt x="24183" y="925379"/>
                </a:lnTo>
                <a:lnTo>
                  <a:pt x="13748" y="879646"/>
                </a:lnTo>
                <a:lnTo>
                  <a:pt x="6174" y="832879"/>
                </a:lnTo>
                <a:lnTo>
                  <a:pt x="1559" y="785176"/>
                </a:lnTo>
                <a:lnTo>
                  <a:pt x="0" y="736633"/>
                </a:lnTo>
                <a:close/>
              </a:path>
            </a:pathLst>
          </a:custGeom>
          <a:solidFill>
            <a:srgbClr val="4B8F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11/17/2022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11/17/2022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11/17/2022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00557" y="5348743"/>
            <a:ext cx="14886885" cy="2006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45434" y="2965189"/>
            <a:ext cx="16397131" cy="6940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772827" y="1865602"/>
            <a:ext cx="14742345" cy="1635704"/>
          </a:xfrm>
          <a:prstGeom prst="rect">
            <a:avLst/>
          </a:prstGeom>
        </p:spPr>
        <p:txBody>
          <a:bodyPr vert="horz" wrap="square" lIns="0" tIns="121285" rIns="0" bIns="0" rtlCol="0">
            <a:spAutoFit/>
          </a:bodyPr>
          <a:lstStyle/>
          <a:p>
            <a:pPr marL="4614545" marR="5080">
              <a:lnSpc>
                <a:spcPts val="5850"/>
              </a:lnSpc>
              <a:spcBef>
                <a:spcPts val="955"/>
              </a:spcBef>
            </a:pPr>
            <a:r>
              <a:rPr b="1" spc="-229" dirty="0"/>
              <a:t>F</a:t>
            </a:r>
            <a:r>
              <a:rPr b="1" spc="-409" dirty="0"/>
              <a:t>e</a:t>
            </a:r>
            <a:r>
              <a:rPr b="1" spc="-385" dirty="0"/>
              <a:t>r</a:t>
            </a:r>
            <a:r>
              <a:rPr b="1" spc="-365" dirty="0"/>
              <a:t>t</a:t>
            </a:r>
            <a:r>
              <a:rPr b="1" spc="-285" dirty="0"/>
              <a:t>i</a:t>
            </a:r>
            <a:r>
              <a:rPr b="1" spc="-335" dirty="0"/>
              <a:t>l</a:t>
            </a:r>
            <a:r>
              <a:rPr b="1" spc="-285" dirty="0"/>
              <a:t>i</a:t>
            </a:r>
            <a:r>
              <a:rPr b="1" spc="-160" dirty="0"/>
              <a:t>z</a:t>
            </a:r>
            <a:r>
              <a:rPr b="1" spc="-409" dirty="0"/>
              <a:t>e</a:t>
            </a:r>
            <a:r>
              <a:rPr b="1" spc="-385" dirty="0"/>
              <a:t>r</a:t>
            </a:r>
            <a:r>
              <a:rPr b="1" spc="-170" dirty="0"/>
              <a:t>s</a:t>
            </a:r>
            <a:r>
              <a:rPr b="1" spc="-275" dirty="0"/>
              <a:t> </a:t>
            </a:r>
            <a:r>
              <a:rPr b="1" spc="325" dirty="0"/>
              <a:t>R</a:t>
            </a:r>
            <a:r>
              <a:rPr b="1" spc="-409" dirty="0"/>
              <a:t>e</a:t>
            </a:r>
            <a:r>
              <a:rPr b="1" spc="-484" dirty="0"/>
              <a:t>c</a:t>
            </a:r>
            <a:r>
              <a:rPr b="1" spc="-190" dirty="0"/>
              <a:t>o</a:t>
            </a:r>
            <a:r>
              <a:rPr b="1" spc="-265" dirty="0"/>
              <a:t>mm</a:t>
            </a:r>
            <a:r>
              <a:rPr b="1" spc="-409" dirty="0"/>
              <a:t>e</a:t>
            </a:r>
            <a:r>
              <a:rPr b="1" spc="-245" dirty="0"/>
              <a:t>n</a:t>
            </a:r>
            <a:r>
              <a:rPr b="1" spc="-305" dirty="0"/>
              <a:t>d</a:t>
            </a:r>
            <a:r>
              <a:rPr b="1" spc="-440" dirty="0"/>
              <a:t>a</a:t>
            </a:r>
            <a:r>
              <a:rPr b="1" spc="-365" dirty="0"/>
              <a:t>t</a:t>
            </a:r>
            <a:r>
              <a:rPr b="1" spc="-285" dirty="0"/>
              <a:t>i</a:t>
            </a:r>
            <a:r>
              <a:rPr b="1" spc="-190" dirty="0"/>
              <a:t>o</a:t>
            </a:r>
            <a:r>
              <a:rPr b="1" spc="-240" dirty="0"/>
              <a:t>n</a:t>
            </a:r>
            <a:r>
              <a:rPr b="1" spc="-275" dirty="0"/>
              <a:t> </a:t>
            </a:r>
            <a:r>
              <a:rPr b="1" spc="425" dirty="0"/>
              <a:t>S</a:t>
            </a:r>
            <a:r>
              <a:rPr b="1" spc="-280" dirty="0"/>
              <a:t>y</a:t>
            </a:r>
            <a:r>
              <a:rPr b="1" spc="-175" dirty="0"/>
              <a:t>s</a:t>
            </a:r>
            <a:r>
              <a:rPr b="1" spc="-365" dirty="0"/>
              <a:t>t</a:t>
            </a:r>
            <a:r>
              <a:rPr b="1" spc="-409" dirty="0"/>
              <a:t>e</a:t>
            </a:r>
            <a:r>
              <a:rPr b="1" spc="-150" dirty="0"/>
              <a:t>m  </a:t>
            </a:r>
            <a:r>
              <a:rPr b="1" spc="-195" dirty="0"/>
              <a:t>f</a:t>
            </a:r>
            <a:r>
              <a:rPr b="1" spc="-190" dirty="0"/>
              <a:t>o</a:t>
            </a:r>
            <a:r>
              <a:rPr b="1" spc="-380" dirty="0"/>
              <a:t>r</a:t>
            </a:r>
            <a:r>
              <a:rPr b="1" spc="-275" dirty="0"/>
              <a:t> </a:t>
            </a:r>
            <a:r>
              <a:rPr b="1" spc="540" dirty="0"/>
              <a:t>D</a:t>
            </a:r>
            <a:r>
              <a:rPr b="1" spc="-285" dirty="0"/>
              <a:t>i</a:t>
            </a:r>
            <a:r>
              <a:rPr b="1" spc="-175" dirty="0"/>
              <a:t>s</a:t>
            </a:r>
            <a:r>
              <a:rPr b="1" spc="-409" dirty="0"/>
              <a:t>e</a:t>
            </a:r>
            <a:r>
              <a:rPr b="1" spc="-440" dirty="0"/>
              <a:t>a</a:t>
            </a:r>
            <a:r>
              <a:rPr b="1" spc="-175" dirty="0"/>
              <a:t>s</a:t>
            </a:r>
            <a:r>
              <a:rPr b="1" spc="-405" dirty="0"/>
              <a:t>e</a:t>
            </a:r>
            <a:r>
              <a:rPr b="1" spc="-275" dirty="0"/>
              <a:t> </a:t>
            </a:r>
            <a:r>
              <a:rPr b="1" spc="-50" dirty="0"/>
              <a:t>P</a:t>
            </a:r>
            <a:r>
              <a:rPr b="1" spc="-385" dirty="0"/>
              <a:t>r</a:t>
            </a:r>
            <a:r>
              <a:rPr b="1" spc="-409" dirty="0"/>
              <a:t>e</a:t>
            </a:r>
            <a:r>
              <a:rPr b="1" spc="-305" dirty="0"/>
              <a:t>d</a:t>
            </a:r>
            <a:r>
              <a:rPr b="1" spc="-285" dirty="0"/>
              <a:t>i</a:t>
            </a:r>
            <a:r>
              <a:rPr b="1" spc="-484" dirty="0"/>
              <a:t>c</a:t>
            </a:r>
            <a:r>
              <a:rPr b="1" spc="-365" dirty="0"/>
              <a:t>t</a:t>
            </a:r>
            <a:r>
              <a:rPr b="1" spc="-285" dirty="0"/>
              <a:t>i</a:t>
            </a:r>
            <a:r>
              <a:rPr b="1" spc="-190" dirty="0"/>
              <a:t>o</a:t>
            </a:r>
            <a:r>
              <a:rPr b="1" spc="-240" dirty="0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77680" y="3726179"/>
            <a:ext cx="65099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spc="30" dirty="0" smtClean="0">
                <a:solidFill>
                  <a:srgbClr val="181818"/>
                </a:solidFill>
                <a:latin typeface="Open Sans"/>
                <a:cs typeface="Open Sans"/>
              </a:rPr>
              <a:t>USING</a:t>
            </a:r>
            <a:r>
              <a:rPr sz="3600" b="1" spc="-95" dirty="0" smtClean="0">
                <a:solidFill>
                  <a:srgbClr val="181818"/>
                </a:solidFill>
                <a:latin typeface="Open Sans"/>
                <a:cs typeface="Open Sans"/>
              </a:rPr>
              <a:t> </a:t>
            </a:r>
            <a:r>
              <a:rPr sz="3600" b="1" spc="155" dirty="0">
                <a:solidFill>
                  <a:srgbClr val="181818"/>
                </a:solidFill>
                <a:latin typeface="Open Sans"/>
                <a:cs typeface="Open Sans"/>
              </a:rPr>
              <a:t>DEEP</a:t>
            </a:r>
            <a:r>
              <a:rPr sz="3600" b="1" spc="-95" dirty="0">
                <a:solidFill>
                  <a:srgbClr val="181818"/>
                </a:solidFill>
                <a:latin typeface="Open Sans"/>
                <a:cs typeface="Open Sans"/>
              </a:rPr>
              <a:t> </a:t>
            </a:r>
            <a:r>
              <a:rPr sz="3600" b="1" spc="100" dirty="0">
                <a:solidFill>
                  <a:srgbClr val="181818"/>
                </a:solidFill>
                <a:latin typeface="Open Sans"/>
                <a:cs typeface="Open Sans"/>
              </a:rPr>
              <a:t>LEARNING</a:t>
            </a:r>
            <a:endParaRPr sz="3600" b="1" dirty="0">
              <a:latin typeface="Open Sans"/>
              <a:cs typeface="Open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53600" y="4640581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Team name : TECH_GREENZZ</a:t>
            </a:r>
            <a:endParaRPr lang="en-US" sz="24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31182" y="2628666"/>
            <a:ext cx="15257144" cy="7658734"/>
            <a:chOff x="3031182" y="2628666"/>
            <a:chExt cx="15257144" cy="7658734"/>
          </a:xfrm>
        </p:grpSpPr>
        <p:sp>
          <p:nvSpPr>
            <p:cNvPr id="3" name="object 3"/>
            <p:cNvSpPr/>
            <p:nvPr/>
          </p:nvSpPr>
          <p:spPr>
            <a:xfrm>
              <a:off x="12234317" y="4229048"/>
              <a:ext cx="6054090" cy="6058535"/>
            </a:xfrm>
            <a:custGeom>
              <a:avLst/>
              <a:gdLst/>
              <a:ahLst/>
              <a:cxnLst/>
              <a:rect l="l" t="t" r="r" b="b"/>
              <a:pathLst>
                <a:path w="6054090" h="6058534">
                  <a:moveTo>
                    <a:pt x="6053565" y="0"/>
                  </a:moveTo>
                  <a:lnTo>
                    <a:pt x="6053566" y="2018421"/>
                  </a:lnTo>
                  <a:lnTo>
                    <a:pt x="2016895" y="6057951"/>
                  </a:lnTo>
                  <a:lnTo>
                    <a:pt x="0" y="6057951"/>
                  </a:lnTo>
                  <a:lnTo>
                    <a:pt x="6053565" y="0"/>
                  </a:lnTo>
                  <a:close/>
                </a:path>
              </a:pathLst>
            </a:custGeom>
            <a:solidFill>
              <a:srgbClr val="C6F123">
                <a:alpha val="2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251212" y="6247469"/>
              <a:ext cx="4036695" cy="4039870"/>
            </a:xfrm>
            <a:custGeom>
              <a:avLst/>
              <a:gdLst/>
              <a:ahLst/>
              <a:cxnLst/>
              <a:rect l="l" t="t" r="r" b="b"/>
              <a:pathLst>
                <a:path w="4036694" h="4039870">
                  <a:moveTo>
                    <a:pt x="4036670" y="0"/>
                  </a:moveTo>
                  <a:lnTo>
                    <a:pt x="4036670" y="2018376"/>
                  </a:lnTo>
                  <a:lnTo>
                    <a:pt x="2016955" y="4039530"/>
                  </a:lnTo>
                  <a:lnTo>
                    <a:pt x="0" y="4039530"/>
                  </a:lnTo>
                  <a:lnTo>
                    <a:pt x="4036670" y="0"/>
                  </a:lnTo>
                  <a:close/>
                </a:path>
              </a:pathLst>
            </a:custGeom>
            <a:solidFill>
              <a:srgbClr val="C6F123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268168" y="8265845"/>
              <a:ext cx="2019935" cy="2021205"/>
            </a:xfrm>
            <a:custGeom>
              <a:avLst/>
              <a:gdLst/>
              <a:ahLst/>
              <a:cxnLst/>
              <a:rect l="l" t="t" r="r" b="b"/>
              <a:pathLst>
                <a:path w="2019934" h="2021204">
                  <a:moveTo>
                    <a:pt x="2019715" y="0"/>
                  </a:moveTo>
                  <a:lnTo>
                    <a:pt x="2019715" y="2018317"/>
                  </a:lnTo>
                  <a:lnTo>
                    <a:pt x="2016881" y="2021153"/>
                  </a:lnTo>
                  <a:lnTo>
                    <a:pt x="0" y="2021153"/>
                  </a:lnTo>
                  <a:lnTo>
                    <a:pt x="2019715" y="0"/>
                  </a:lnTo>
                  <a:close/>
                </a:path>
              </a:pathLst>
            </a:custGeom>
            <a:solidFill>
              <a:srgbClr val="C6F123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1182" y="2628666"/>
              <a:ext cx="12230099" cy="605782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91952" y="979901"/>
            <a:ext cx="7563484" cy="802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00" spc="190" dirty="0">
                <a:latin typeface="Calibri"/>
                <a:cs typeface="Calibri"/>
              </a:rPr>
              <a:t>SOLUTION</a:t>
            </a:r>
            <a:r>
              <a:rPr sz="5100" spc="-160" dirty="0">
                <a:latin typeface="Calibri"/>
                <a:cs typeface="Calibri"/>
              </a:rPr>
              <a:t> </a:t>
            </a:r>
            <a:r>
              <a:rPr sz="5100" spc="204" dirty="0">
                <a:latin typeface="Calibri"/>
                <a:cs typeface="Calibri"/>
              </a:rPr>
              <a:t>ARCHITECTURE</a:t>
            </a:r>
            <a:endParaRPr sz="51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09409">
              <a:lnSpc>
                <a:spcPct val="100000"/>
              </a:lnSpc>
              <a:spcBef>
                <a:spcPts val="100"/>
              </a:spcBef>
            </a:pPr>
            <a:r>
              <a:rPr spc="-940" dirty="0"/>
              <a:t>T</a:t>
            </a:r>
            <a:r>
              <a:rPr spc="-215" dirty="0"/>
              <a:t>h</a:t>
            </a:r>
            <a:r>
              <a:rPr spc="190" dirty="0"/>
              <a:t>a</a:t>
            </a:r>
            <a:r>
              <a:rPr spc="-180" dirty="0"/>
              <a:t>n</a:t>
            </a:r>
            <a:r>
              <a:rPr spc="50" dirty="0"/>
              <a:t>k</a:t>
            </a:r>
            <a:r>
              <a:rPr spc="-840" dirty="0"/>
              <a:t> </a:t>
            </a:r>
            <a:r>
              <a:rPr spc="-210" dirty="0"/>
              <a:t>y</a:t>
            </a:r>
            <a:r>
              <a:rPr spc="229" dirty="0"/>
              <a:t>o</a:t>
            </a:r>
            <a:r>
              <a:rPr spc="-250" dirty="0"/>
              <a:t>u</a:t>
            </a:r>
            <a:r>
              <a:rPr spc="-1655" dirty="0"/>
              <a:t>!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469689" y="8005132"/>
            <a:ext cx="11747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5" dirty="0">
                <a:solidFill>
                  <a:srgbClr val="FFFFFF"/>
                </a:solidFill>
                <a:latin typeface="Cambria"/>
                <a:cs typeface="Cambria"/>
              </a:rPr>
              <a:t>.</a:t>
            </a:r>
            <a:endParaRPr sz="3500">
              <a:latin typeface="Cambria"/>
              <a:cs typeface="Cambr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28764" y="1028820"/>
            <a:ext cx="8248650" cy="8229600"/>
            <a:chOff x="1028764" y="1028820"/>
            <a:chExt cx="8248650" cy="8229600"/>
          </a:xfrm>
        </p:grpSpPr>
        <p:sp>
          <p:nvSpPr>
            <p:cNvPr id="5" name="object 5"/>
            <p:cNvSpPr/>
            <p:nvPr/>
          </p:nvSpPr>
          <p:spPr>
            <a:xfrm>
              <a:off x="1028764" y="1028820"/>
              <a:ext cx="8248650" cy="8229600"/>
            </a:xfrm>
            <a:custGeom>
              <a:avLst/>
              <a:gdLst/>
              <a:ahLst/>
              <a:cxnLst/>
              <a:rect l="l" t="t" r="r" b="b"/>
              <a:pathLst>
                <a:path w="8248650" h="8229600">
                  <a:moveTo>
                    <a:pt x="8248649" y="0"/>
                  </a:moveTo>
                  <a:lnTo>
                    <a:pt x="5508911" y="0"/>
                  </a:lnTo>
                  <a:lnTo>
                    <a:pt x="0" y="5509528"/>
                  </a:lnTo>
                  <a:lnTo>
                    <a:pt x="0" y="8209024"/>
                  </a:lnTo>
                  <a:lnTo>
                    <a:pt x="20206" y="8229233"/>
                  </a:lnTo>
                  <a:lnTo>
                    <a:pt x="8248649" y="0"/>
                  </a:lnTo>
                  <a:close/>
                </a:path>
              </a:pathLst>
            </a:custGeom>
            <a:solidFill>
              <a:srgbClr val="C6F123">
                <a:alpha val="2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28764" y="1028820"/>
              <a:ext cx="5509260" cy="5509895"/>
            </a:xfrm>
            <a:custGeom>
              <a:avLst/>
              <a:gdLst/>
              <a:ahLst/>
              <a:cxnLst/>
              <a:rect l="l" t="t" r="r" b="b"/>
              <a:pathLst>
                <a:path w="5509260" h="5509895">
                  <a:moveTo>
                    <a:pt x="5508911" y="0"/>
                  </a:moveTo>
                  <a:lnTo>
                    <a:pt x="2769233" y="0"/>
                  </a:lnTo>
                  <a:lnTo>
                    <a:pt x="0" y="2769533"/>
                  </a:lnTo>
                  <a:lnTo>
                    <a:pt x="0" y="5509528"/>
                  </a:lnTo>
                  <a:lnTo>
                    <a:pt x="5508911" y="0"/>
                  </a:lnTo>
                  <a:close/>
                </a:path>
              </a:pathLst>
            </a:custGeom>
            <a:solidFill>
              <a:srgbClr val="C6F123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28764" y="1028820"/>
              <a:ext cx="2769235" cy="2769870"/>
            </a:xfrm>
            <a:custGeom>
              <a:avLst/>
              <a:gdLst/>
              <a:ahLst/>
              <a:cxnLst/>
              <a:rect l="l" t="t" r="r" b="b"/>
              <a:pathLst>
                <a:path w="2769235" h="2769870">
                  <a:moveTo>
                    <a:pt x="2769233" y="0"/>
                  </a:moveTo>
                  <a:lnTo>
                    <a:pt x="29636" y="0"/>
                  </a:lnTo>
                  <a:lnTo>
                    <a:pt x="0" y="29639"/>
                  </a:lnTo>
                  <a:lnTo>
                    <a:pt x="0" y="2769533"/>
                  </a:lnTo>
                  <a:lnTo>
                    <a:pt x="2769233" y="0"/>
                  </a:lnTo>
                  <a:close/>
                </a:path>
              </a:pathLst>
            </a:custGeom>
            <a:solidFill>
              <a:srgbClr val="C6F123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9546390" y="-103909"/>
            <a:ext cx="8741410" cy="9584690"/>
            <a:chOff x="9546390" y="0"/>
            <a:chExt cx="8741410" cy="9584690"/>
          </a:xfrm>
        </p:grpSpPr>
        <p:sp>
          <p:nvSpPr>
            <p:cNvPr id="4" name="object 4"/>
            <p:cNvSpPr/>
            <p:nvPr/>
          </p:nvSpPr>
          <p:spPr>
            <a:xfrm>
              <a:off x="11080422" y="0"/>
              <a:ext cx="7207884" cy="7229475"/>
            </a:xfrm>
            <a:custGeom>
              <a:avLst/>
              <a:gdLst/>
              <a:ahLst/>
              <a:cxnLst/>
              <a:rect l="l" t="t" r="r" b="b"/>
              <a:pathLst>
                <a:path w="7207884" h="7229475">
                  <a:moveTo>
                    <a:pt x="7207335" y="7229474"/>
                  </a:moveTo>
                  <a:lnTo>
                    <a:pt x="7207335" y="4828248"/>
                  </a:lnTo>
                  <a:lnTo>
                    <a:pt x="2380057" y="0"/>
                  </a:lnTo>
                  <a:lnTo>
                    <a:pt x="14843" y="0"/>
                  </a:lnTo>
                  <a:lnTo>
                    <a:pt x="0" y="14846"/>
                  </a:lnTo>
                  <a:lnTo>
                    <a:pt x="0" y="20573"/>
                  </a:lnTo>
                  <a:lnTo>
                    <a:pt x="7207335" y="7229474"/>
                  </a:lnTo>
                  <a:close/>
                </a:path>
              </a:pathLst>
            </a:custGeom>
            <a:solidFill>
              <a:srgbClr val="C6F123">
                <a:alpha val="2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460480" y="0"/>
              <a:ext cx="4827905" cy="4828540"/>
            </a:xfrm>
            <a:custGeom>
              <a:avLst/>
              <a:gdLst/>
              <a:ahLst/>
              <a:cxnLst/>
              <a:rect l="l" t="t" r="r" b="b"/>
              <a:pathLst>
                <a:path w="4827905" h="4828540">
                  <a:moveTo>
                    <a:pt x="4827277" y="4828248"/>
                  </a:moveTo>
                  <a:lnTo>
                    <a:pt x="4827277" y="2427076"/>
                  </a:lnTo>
                  <a:lnTo>
                    <a:pt x="2400698" y="0"/>
                  </a:lnTo>
                  <a:lnTo>
                    <a:pt x="0" y="0"/>
                  </a:lnTo>
                  <a:lnTo>
                    <a:pt x="4827277" y="4828248"/>
                  </a:lnTo>
                  <a:close/>
                </a:path>
              </a:pathLst>
            </a:custGeom>
            <a:solidFill>
              <a:srgbClr val="C6F123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861179" y="0"/>
              <a:ext cx="2426970" cy="2427605"/>
            </a:xfrm>
            <a:custGeom>
              <a:avLst/>
              <a:gdLst/>
              <a:ahLst/>
              <a:cxnLst/>
              <a:rect l="l" t="t" r="r" b="b"/>
              <a:pathLst>
                <a:path w="2426969" h="2427605">
                  <a:moveTo>
                    <a:pt x="2426579" y="2427076"/>
                  </a:moveTo>
                  <a:lnTo>
                    <a:pt x="2426579" y="25974"/>
                  </a:lnTo>
                  <a:lnTo>
                    <a:pt x="2400610" y="0"/>
                  </a:lnTo>
                  <a:lnTo>
                    <a:pt x="0" y="0"/>
                  </a:lnTo>
                  <a:lnTo>
                    <a:pt x="2426579" y="2427076"/>
                  </a:lnTo>
                  <a:close/>
                </a:path>
              </a:pathLst>
            </a:custGeom>
            <a:solidFill>
              <a:srgbClr val="C6F123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46390" y="707573"/>
              <a:ext cx="7888570" cy="887695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52574" y="1196484"/>
            <a:ext cx="13877825" cy="11477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350" spc="110" dirty="0"/>
              <a:t>I</a:t>
            </a:r>
            <a:r>
              <a:rPr sz="7350" spc="75" dirty="0"/>
              <a:t>D</a:t>
            </a:r>
            <a:r>
              <a:rPr sz="7350" spc="-305" dirty="0"/>
              <a:t>EA</a:t>
            </a:r>
            <a:r>
              <a:rPr sz="7350" spc="-470" dirty="0"/>
              <a:t> </a:t>
            </a:r>
            <a:r>
              <a:rPr sz="7350" spc="-310" dirty="0"/>
              <a:t>A</a:t>
            </a:r>
            <a:r>
              <a:rPr sz="7350" spc="170" dirty="0"/>
              <a:t>B</a:t>
            </a:r>
            <a:r>
              <a:rPr sz="7350" spc="-75" dirty="0"/>
              <a:t>O</a:t>
            </a:r>
            <a:r>
              <a:rPr sz="7350" spc="-185" dirty="0"/>
              <a:t>U</a:t>
            </a:r>
            <a:r>
              <a:rPr sz="7350" spc="-515" dirty="0"/>
              <a:t>T</a:t>
            </a:r>
            <a:r>
              <a:rPr sz="7350" spc="-470" dirty="0"/>
              <a:t> </a:t>
            </a:r>
            <a:r>
              <a:rPr sz="7350" spc="-520" dirty="0"/>
              <a:t>T</a:t>
            </a:r>
            <a:r>
              <a:rPr sz="7350" spc="-114" dirty="0"/>
              <a:t>H</a:t>
            </a:r>
            <a:r>
              <a:rPr sz="7350" spc="-300" dirty="0"/>
              <a:t>E</a:t>
            </a:r>
            <a:r>
              <a:rPr sz="7350" spc="-470" dirty="0"/>
              <a:t> </a:t>
            </a:r>
            <a:r>
              <a:rPr sz="7350" spc="455" dirty="0" smtClean="0"/>
              <a:t>S</a:t>
            </a:r>
            <a:r>
              <a:rPr sz="7350" spc="-520" dirty="0" smtClean="0"/>
              <a:t>T</a:t>
            </a:r>
            <a:r>
              <a:rPr sz="7350" spc="-310" dirty="0" smtClean="0"/>
              <a:t>A</a:t>
            </a:r>
            <a:r>
              <a:rPr sz="7350" spc="-520" dirty="0" smtClean="0"/>
              <a:t>T</a:t>
            </a:r>
            <a:r>
              <a:rPr lang="en-US" sz="7350" spc="-520" dirty="0" smtClean="0"/>
              <a:t>E</a:t>
            </a:r>
            <a:r>
              <a:rPr sz="7350" spc="315" dirty="0" smtClean="0"/>
              <a:t>M</a:t>
            </a:r>
            <a:r>
              <a:rPr sz="7350" spc="-305" dirty="0" smtClean="0"/>
              <a:t>E</a:t>
            </a:r>
            <a:r>
              <a:rPr sz="7350" spc="-20" dirty="0" smtClean="0"/>
              <a:t>N</a:t>
            </a:r>
            <a:r>
              <a:rPr sz="7350" spc="-515" dirty="0" smtClean="0"/>
              <a:t>T</a:t>
            </a:r>
            <a:endParaRPr sz="7350" dirty="0"/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xfrm>
            <a:off x="922781" y="2637985"/>
            <a:ext cx="16397131" cy="6358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5415" marR="5080" indent="119380" algn="just">
              <a:lnSpc>
                <a:spcPct val="116199"/>
              </a:lnSpc>
              <a:spcBef>
                <a:spcPts val="100"/>
              </a:spcBef>
            </a:pPr>
            <a:r>
              <a:rPr sz="3200" spc="-5" dirty="0"/>
              <a:t>Agriculture </a:t>
            </a:r>
            <a:r>
              <a:rPr sz="3200" spc="100" dirty="0"/>
              <a:t>is </a:t>
            </a:r>
            <a:r>
              <a:rPr sz="3200" dirty="0"/>
              <a:t>the </a:t>
            </a:r>
            <a:r>
              <a:rPr sz="3200" spc="85" dirty="0"/>
              <a:t>most </a:t>
            </a:r>
            <a:r>
              <a:rPr sz="3200" spc="30" dirty="0"/>
              <a:t>important </a:t>
            </a:r>
            <a:r>
              <a:rPr sz="3200" spc="25" dirty="0"/>
              <a:t>sector </a:t>
            </a:r>
            <a:r>
              <a:rPr sz="3200" spc="60" dirty="0"/>
              <a:t>in </a:t>
            </a:r>
            <a:r>
              <a:rPr sz="3200" spc="-10" dirty="0"/>
              <a:t>today’s </a:t>
            </a:r>
            <a:r>
              <a:rPr sz="3200" spc="-125" dirty="0"/>
              <a:t>life. </a:t>
            </a:r>
            <a:r>
              <a:rPr sz="3200" spc="120" dirty="0"/>
              <a:t>Most </a:t>
            </a:r>
            <a:r>
              <a:rPr sz="3200" spc="65" dirty="0"/>
              <a:t>plants </a:t>
            </a:r>
            <a:r>
              <a:rPr sz="3200" spc="15" dirty="0"/>
              <a:t>are </a:t>
            </a:r>
            <a:r>
              <a:rPr sz="3200" spc="20" dirty="0"/>
              <a:t> </a:t>
            </a:r>
            <a:r>
              <a:rPr sz="3200" spc="-35" dirty="0"/>
              <a:t>affected </a:t>
            </a:r>
            <a:r>
              <a:rPr sz="3200" spc="60" dirty="0"/>
              <a:t>by </a:t>
            </a:r>
            <a:r>
              <a:rPr sz="3200" spc="65" dirty="0"/>
              <a:t>a </a:t>
            </a:r>
            <a:r>
              <a:rPr sz="3200" spc="5" dirty="0"/>
              <a:t>wide </a:t>
            </a:r>
            <a:r>
              <a:rPr sz="3200" spc="-15" dirty="0"/>
              <a:t>variety </a:t>
            </a:r>
            <a:r>
              <a:rPr sz="3200" spc="20" dirty="0"/>
              <a:t>of </a:t>
            </a:r>
            <a:r>
              <a:rPr sz="3200" dirty="0"/>
              <a:t>bacterial </a:t>
            </a:r>
            <a:r>
              <a:rPr sz="3200" spc="114" dirty="0"/>
              <a:t>and </a:t>
            </a:r>
            <a:r>
              <a:rPr sz="3200" spc="40" dirty="0"/>
              <a:t>fungal diseases. </a:t>
            </a:r>
            <a:r>
              <a:rPr sz="3200" spc="95" dirty="0"/>
              <a:t>Diseases </a:t>
            </a:r>
            <a:r>
              <a:rPr sz="3200" spc="150" dirty="0"/>
              <a:t>on </a:t>
            </a:r>
            <a:r>
              <a:rPr sz="3200" spc="65" dirty="0"/>
              <a:t>plants </a:t>
            </a:r>
            <a:r>
              <a:rPr sz="3200" spc="-1055" dirty="0"/>
              <a:t> </a:t>
            </a:r>
            <a:r>
              <a:rPr sz="3200" spc="40" dirty="0"/>
              <a:t>placed </a:t>
            </a:r>
            <a:r>
              <a:rPr sz="3200" spc="65" dirty="0"/>
              <a:t>a </a:t>
            </a:r>
            <a:r>
              <a:rPr sz="3200" dirty="0"/>
              <a:t>major </a:t>
            </a:r>
            <a:r>
              <a:rPr sz="3200" spc="35" dirty="0"/>
              <a:t>constraint </a:t>
            </a:r>
            <a:r>
              <a:rPr sz="3200" spc="150" dirty="0"/>
              <a:t>on </a:t>
            </a:r>
            <a:r>
              <a:rPr sz="3200" dirty="0"/>
              <a:t>the </a:t>
            </a:r>
            <a:r>
              <a:rPr sz="3200" spc="60" dirty="0"/>
              <a:t>production </a:t>
            </a:r>
            <a:r>
              <a:rPr sz="3200" spc="114" dirty="0"/>
              <a:t>and </a:t>
            </a:r>
            <a:r>
              <a:rPr sz="3200" spc="65" dirty="0"/>
              <a:t>a </a:t>
            </a:r>
            <a:r>
              <a:rPr sz="3200" dirty="0"/>
              <a:t>major </a:t>
            </a:r>
            <a:r>
              <a:rPr sz="3200" spc="-15" dirty="0"/>
              <a:t>threat </a:t>
            </a:r>
            <a:r>
              <a:rPr sz="3200" spc="15" dirty="0"/>
              <a:t>to </a:t>
            </a:r>
            <a:r>
              <a:rPr sz="3200" spc="85" dirty="0"/>
              <a:t>food </a:t>
            </a:r>
            <a:r>
              <a:rPr sz="3200" spc="90" dirty="0"/>
              <a:t> </a:t>
            </a:r>
            <a:r>
              <a:rPr sz="3200" spc="-40" dirty="0"/>
              <a:t>security. </a:t>
            </a:r>
            <a:r>
              <a:rPr sz="3200" spc="-50" dirty="0"/>
              <a:t>Hence, </a:t>
            </a:r>
            <a:r>
              <a:rPr sz="3200" spc="5" dirty="0"/>
              <a:t>early </a:t>
            </a:r>
            <a:r>
              <a:rPr sz="3200" spc="114" dirty="0"/>
              <a:t>and </a:t>
            </a:r>
            <a:r>
              <a:rPr sz="3200" spc="-5" dirty="0"/>
              <a:t>accurate </a:t>
            </a:r>
            <a:r>
              <a:rPr sz="3200" spc="5" dirty="0"/>
              <a:t>identification </a:t>
            </a:r>
            <a:r>
              <a:rPr sz="3200" spc="20" dirty="0"/>
              <a:t>of </a:t>
            </a:r>
            <a:r>
              <a:rPr sz="3200" spc="35" dirty="0"/>
              <a:t>plant </a:t>
            </a:r>
            <a:r>
              <a:rPr sz="3200" spc="100" dirty="0"/>
              <a:t>diseases is </a:t>
            </a:r>
            <a:r>
              <a:rPr sz="3200" spc="50" dirty="0"/>
              <a:t>essential </a:t>
            </a:r>
            <a:r>
              <a:rPr sz="3200" spc="-1055" dirty="0"/>
              <a:t> </a:t>
            </a:r>
            <a:r>
              <a:rPr sz="3200" spc="15" dirty="0"/>
              <a:t>to </a:t>
            </a:r>
            <a:r>
              <a:rPr sz="3200" spc="75" dirty="0"/>
              <a:t>ensure </a:t>
            </a:r>
            <a:r>
              <a:rPr sz="3200" spc="80" dirty="0"/>
              <a:t>high </a:t>
            </a:r>
            <a:r>
              <a:rPr sz="3200" spc="20" dirty="0"/>
              <a:t>quantity </a:t>
            </a:r>
            <a:r>
              <a:rPr sz="3200" spc="114" dirty="0"/>
              <a:t>and </a:t>
            </a:r>
            <a:r>
              <a:rPr sz="3200" spc="50" dirty="0"/>
              <a:t>best </a:t>
            </a:r>
            <a:r>
              <a:rPr sz="3200" spc="-40" dirty="0"/>
              <a:t>quality. </a:t>
            </a:r>
            <a:r>
              <a:rPr sz="3200" spc="95" dirty="0"/>
              <a:t>In </a:t>
            </a:r>
            <a:r>
              <a:rPr sz="3200" spc="-15" dirty="0"/>
              <a:t>recent </a:t>
            </a:r>
            <a:r>
              <a:rPr sz="3200" spc="-35" dirty="0"/>
              <a:t>years, </a:t>
            </a:r>
            <a:r>
              <a:rPr sz="3200" dirty="0"/>
              <a:t>the </a:t>
            </a:r>
            <a:r>
              <a:rPr sz="3200" spc="75" dirty="0"/>
              <a:t>number </a:t>
            </a:r>
            <a:r>
              <a:rPr sz="3200" spc="20" dirty="0"/>
              <a:t>of </a:t>
            </a:r>
            <a:r>
              <a:rPr sz="3200" spc="25" dirty="0"/>
              <a:t> </a:t>
            </a:r>
            <a:r>
              <a:rPr sz="3200" spc="100" dirty="0"/>
              <a:t>diseases </a:t>
            </a:r>
            <a:r>
              <a:rPr sz="3200" spc="150" dirty="0"/>
              <a:t>on </a:t>
            </a:r>
            <a:r>
              <a:rPr sz="3200" spc="65" dirty="0"/>
              <a:t>plants </a:t>
            </a:r>
            <a:r>
              <a:rPr sz="3200" spc="114" dirty="0"/>
              <a:t>and </a:t>
            </a:r>
            <a:r>
              <a:rPr sz="3200" dirty="0"/>
              <a:t>the </a:t>
            </a:r>
            <a:r>
              <a:rPr sz="3200" spc="25" dirty="0"/>
              <a:t>degree </a:t>
            </a:r>
            <a:r>
              <a:rPr sz="3200" spc="20" dirty="0"/>
              <a:t>of </a:t>
            </a:r>
            <a:r>
              <a:rPr sz="3200" spc="70" dirty="0"/>
              <a:t>harm </a:t>
            </a:r>
            <a:r>
              <a:rPr sz="3200" spc="80" dirty="0"/>
              <a:t>caused </a:t>
            </a:r>
            <a:r>
              <a:rPr sz="3200" spc="140" dirty="0"/>
              <a:t>has </a:t>
            </a:r>
            <a:r>
              <a:rPr sz="3200" spc="50" dirty="0"/>
              <a:t>increased </a:t>
            </a:r>
            <a:r>
              <a:rPr sz="3200" spc="85" dirty="0"/>
              <a:t>due </a:t>
            </a:r>
            <a:r>
              <a:rPr sz="3200" spc="15" dirty="0"/>
              <a:t>to </a:t>
            </a:r>
            <a:r>
              <a:rPr sz="3200" dirty="0"/>
              <a:t>the </a:t>
            </a:r>
            <a:r>
              <a:rPr sz="3200" spc="5" dirty="0"/>
              <a:t> </a:t>
            </a:r>
            <a:r>
              <a:rPr sz="3200" spc="25" dirty="0"/>
              <a:t>variation </a:t>
            </a:r>
            <a:r>
              <a:rPr sz="3200" spc="60" dirty="0"/>
              <a:t>in </a:t>
            </a:r>
            <a:r>
              <a:rPr sz="3200" spc="70" dirty="0"/>
              <a:t>pathogen </a:t>
            </a:r>
            <a:r>
              <a:rPr sz="3200" spc="-40" dirty="0"/>
              <a:t>varieties, </a:t>
            </a:r>
            <a:r>
              <a:rPr sz="3200" spc="75" dirty="0"/>
              <a:t>changes </a:t>
            </a:r>
            <a:r>
              <a:rPr sz="3200" spc="60" dirty="0"/>
              <a:t>in </a:t>
            </a:r>
            <a:r>
              <a:rPr sz="3200" spc="10" dirty="0"/>
              <a:t>cultivation </a:t>
            </a:r>
            <a:r>
              <a:rPr sz="3200" spc="20" dirty="0"/>
              <a:t>methods, </a:t>
            </a:r>
            <a:r>
              <a:rPr sz="3200" spc="114" dirty="0"/>
              <a:t>and </a:t>
            </a:r>
            <a:r>
              <a:rPr sz="3200" spc="120" dirty="0"/>
              <a:t> </a:t>
            </a:r>
            <a:r>
              <a:rPr sz="3200" spc="50" dirty="0"/>
              <a:t>inadequate</a:t>
            </a:r>
            <a:r>
              <a:rPr sz="3200" spc="-120" dirty="0"/>
              <a:t> </a:t>
            </a:r>
            <a:r>
              <a:rPr sz="3200" spc="35" dirty="0"/>
              <a:t>plant</a:t>
            </a:r>
            <a:r>
              <a:rPr sz="3200" spc="-114" dirty="0"/>
              <a:t> </a:t>
            </a:r>
            <a:r>
              <a:rPr sz="3200" spc="20" dirty="0"/>
              <a:t>protection</a:t>
            </a:r>
            <a:r>
              <a:rPr sz="3200" spc="-114" dirty="0"/>
              <a:t> </a:t>
            </a:r>
            <a:r>
              <a:rPr sz="3200" spc="5" dirty="0"/>
              <a:t>techniques.</a:t>
            </a:r>
            <a:r>
              <a:rPr sz="3200" spc="-120" dirty="0"/>
              <a:t> </a:t>
            </a:r>
            <a:r>
              <a:rPr sz="3200" spc="35" dirty="0"/>
              <a:t>An</a:t>
            </a:r>
            <a:r>
              <a:rPr sz="3200" spc="-114" dirty="0"/>
              <a:t> </a:t>
            </a:r>
            <a:r>
              <a:rPr sz="3200" spc="40" dirty="0"/>
              <a:t>automated</a:t>
            </a:r>
            <a:r>
              <a:rPr sz="3200" spc="-114" dirty="0"/>
              <a:t> </a:t>
            </a:r>
            <a:r>
              <a:rPr sz="3200" spc="60" dirty="0"/>
              <a:t>system</a:t>
            </a:r>
            <a:r>
              <a:rPr sz="3200" spc="-120" dirty="0"/>
              <a:t> </a:t>
            </a:r>
            <a:r>
              <a:rPr sz="3200" spc="100" dirty="0"/>
              <a:t>is</a:t>
            </a:r>
            <a:r>
              <a:rPr sz="3200" spc="-114" dirty="0"/>
              <a:t> </a:t>
            </a:r>
            <a:r>
              <a:rPr sz="3200" spc="45" dirty="0"/>
              <a:t>introduced</a:t>
            </a:r>
            <a:r>
              <a:rPr sz="3200" spc="-114" dirty="0"/>
              <a:t> </a:t>
            </a:r>
            <a:r>
              <a:rPr sz="3200" spc="15" dirty="0"/>
              <a:t>to </a:t>
            </a:r>
            <a:r>
              <a:rPr sz="3200" spc="-1055" dirty="0"/>
              <a:t> </a:t>
            </a:r>
            <a:r>
              <a:rPr sz="3200" spc="-5" dirty="0"/>
              <a:t>identify </a:t>
            </a:r>
            <a:r>
              <a:rPr sz="3200" spc="-20" dirty="0"/>
              <a:t>different </a:t>
            </a:r>
            <a:r>
              <a:rPr sz="3200" spc="100" dirty="0"/>
              <a:t>diseases </a:t>
            </a:r>
            <a:r>
              <a:rPr sz="3200" spc="150" dirty="0"/>
              <a:t>on </a:t>
            </a:r>
            <a:r>
              <a:rPr sz="3200" spc="65" dirty="0"/>
              <a:t>plants </a:t>
            </a:r>
            <a:r>
              <a:rPr sz="3200" spc="60" dirty="0"/>
              <a:t>by </a:t>
            </a:r>
            <a:r>
              <a:rPr sz="3200" spc="25" dirty="0"/>
              <a:t>checking </a:t>
            </a:r>
            <a:r>
              <a:rPr sz="3200" dirty="0"/>
              <a:t>the </a:t>
            </a:r>
            <a:r>
              <a:rPr sz="3200" spc="95" dirty="0"/>
              <a:t>symptoms </a:t>
            </a:r>
            <a:r>
              <a:rPr sz="3200" spc="110" dirty="0"/>
              <a:t>shown </a:t>
            </a:r>
            <a:r>
              <a:rPr sz="3200" spc="150" dirty="0"/>
              <a:t>on </a:t>
            </a:r>
            <a:r>
              <a:rPr sz="3200" dirty="0"/>
              <a:t>the </a:t>
            </a:r>
            <a:r>
              <a:rPr sz="3200" spc="5" dirty="0"/>
              <a:t> </a:t>
            </a:r>
            <a:r>
              <a:rPr sz="3200" spc="40" dirty="0"/>
              <a:t>leaves</a:t>
            </a:r>
            <a:r>
              <a:rPr sz="3200" spc="-125" dirty="0"/>
              <a:t> </a:t>
            </a:r>
            <a:r>
              <a:rPr sz="3200" spc="20" dirty="0"/>
              <a:t>of</a:t>
            </a:r>
            <a:r>
              <a:rPr sz="3200" spc="-120" dirty="0"/>
              <a:t> </a:t>
            </a:r>
            <a:r>
              <a:rPr sz="3200" dirty="0"/>
              <a:t>the</a:t>
            </a:r>
            <a:r>
              <a:rPr sz="3200" spc="-120" dirty="0"/>
              <a:t> </a:t>
            </a:r>
            <a:r>
              <a:rPr sz="3200" spc="-45" dirty="0"/>
              <a:t>plant.</a:t>
            </a:r>
            <a:r>
              <a:rPr sz="3200" spc="-125" dirty="0"/>
              <a:t> </a:t>
            </a:r>
            <a:r>
              <a:rPr sz="3200" spc="55" dirty="0"/>
              <a:t>Deep</a:t>
            </a:r>
            <a:r>
              <a:rPr sz="3200" spc="-120" dirty="0"/>
              <a:t> </a:t>
            </a:r>
            <a:r>
              <a:rPr sz="3200" spc="40" dirty="0"/>
              <a:t>learning</a:t>
            </a:r>
            <a:r>
              <a:rPr sz="3200" spc="-120" dirty="0"/>
              <a:t> </a:t>
            </a:r>
            <a:r>
              <a:rPr sz="3200" spc="50" dirty="0"/>
              <a:t>techniques</a:t>
            </a:r>
            <a:r>
              <a:rPr sz="3200" spc="-125" dirty="0"/>
              <a:t> </a:t>
            </a:r>
            <a:r>
              <a:rPr sz="3200" spc="15" dirty="0"/>
              <a:t>are</a:t>
            </a:r>
            <a:r>
              <a:rPr sz="3200" spc="-120" dirty="0"/>
              <a:t> </a:t>
            </a:r>
            <a:r>
              <a:rPr sz="3200" spc="120" dirty="0"/>
              <a:t>used</a:t>
            </a:r>
            <a:r>
              <a:rPr sz="3200" spc="-120" dirty="0"/>
              <a:t> </a:t>
            </a:r>
            <a:r>
              <a:rPr sz="3200" spc="15" dirty="0"/>
              <a:t>to</a:t>
            </a:r>
            <a:r>
              <a:rPr sz="3200" spc="-125" dirty="0"/>
              <a:t> </a:t>
            </a:r>
            <a:r>
              <a:rPr sz="3200" spc="-5" dirty="0"/>
              <a:t>identify</a:t>
            </a:r>
            <a:r>
              <a:rPr sz="3200" spc="-120" dirty="0"/>
              <a:t> </a:t>
            </a:r>
            <a:r>
              <a:rPr sz="3200" dirty="0"/>
              <a:t>the</a:t>
            </a:r>
            <a:r>
              <a:rPr sz="3200" spc="-120" dirty="0"/>
              <a:t> </a:t>
            </a:r>
            <a:r>
              <a:rPr sz="3200" spc="100" dirty="0"/>
              <a:t>diseases </a:t>
            </a:r>
            <a:r>
              <a:rPr sz="3200" spc="105" dirty="0"/>
              <a:t> </a:t>
            </a:r>
            <a:r>
              <a:rPr sz="3200" spc="114" dirty="0"/>
              <a:t>and</a:t>
            </a:r>
            <a:r>
              <a:rPr sz="3200" spc="-130" dirty="0"/>
              <a:t> </a:t>
            </a:r>
            <a:r>
              <a:rPr sz="3200" spc="75" dirty="0"/>
              <a:t>suggest</a:t>
            </a:r>
            <a:r>
              <a:rPr sz="3200" spc="-130" dirty="0"/>
              <a:t> </a:t>
            </a:r>
            <a:r>
              <a:rPr sz="3200" dirty="0"/>
              <a:t>the</a:t>
            </a:r>
            <a:r>
              <a:rPr sz="3200" spc="-130" dirty="0"/>
              <a:t> </a:t>
            </a:r>
            <a:r>
              <a:rPr sz="3200" spc="55" dirty="0"/>
              <a:t>precautions</a:t>
            </a:r>
            <a:r>
              <a:rPr sz="3200" spc="-130" dirty="0"/>
              <a:t> </a:t>
            </a:r>
            <a:r>
              <a:rPr sz="3200" spc="-15" dirty="0"/>
              <a:t>that</a:t>
            </a:r>
            <a:r>
              <a:rPr sz="3200" spc="-130" dirty="0"/>
              <a:t> </a:t>
            </a:r>
            <a:r>
              <a:rPr sz="3200" spc="45" dirty="0"/>
              <a:t>can</a:t>
            </a:r>
            <a:r>
              <a:rPr sz="3200" spc="-130" dirty="0"/>
              <a:t> </a:t>
            </a:r>
            <a:r>
              <a:rPr sz="3200" spc="60" dirty="0"/>
              <a:t>be</a:t>
            </a:r>
            <a:r>
              <a:rPr sz="3200" spc="-130" dirty="0"/>
              <a:t> </a:t>
            </a:r>
            <a:r>
              <a:rPr sz="3200" spc="15" dirty="0"/>
              <a:t>taken</a:t>
            </a:r>
            <a:r>
              <a:rPr sz="3200" spc="-130" dirty="0"/>
              <a:t> </a:t>
            </a:r>
            <a:r>
              <a:rPr sz="3200" spc="5" dirty="0"/>
              <a:t>for</a:t>
            </a:r>
            <a:r>
              <a:rPr sz="3200" spc="-125" dirty="0"/>
              <a:t> </a:t>
            </a:r>
            <a:r>
              <a:rPr sz="3200" spc="75" dirty="0"/>
              <a:t>those</a:t>
            </a:r>
            <a:r>
              <a:rPr sz="3200" spc="-130" dirty="0"/>
              <a:t> </a:t>
            </a:r>
            <a:r>
              <a:rPr sz="3200" spc="40" dirty="0"/>
              <a:t>diseases</a:t>
            </a:r>
            <a:r>
              <a:rPr spc="40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83" y="2093"/>
            <a:ext cx="1343025" cy="1343025"/>
            <a:chOff x="2083" y="2093"/>
            <a:chExt cx="1343025" cy="1343025"/>
          </a:xfrm>
        </p:grpSpPr>
        <p:sp>
          <p:nvSpPr>
            <p:cNvPr id="3" name="object 3"/>
            <p:cNvSpPr/>
            <p:nvPr/>
          </p:nvSpPr>
          <p:spPr>
            <a:xfrm>
              <a:off x="2083" y="2093"/>
              <a:ext cx="1343025" cy="1343025"/>
            </a:xfrm>
            <a:custGeom>
              <a:avLst/>
              <a:gdLst/>
              <a:ahLst/>
              <a:cxnLst/>
              <a:rect l="l" t="t" r="r" b="b"/>
              <a:pathLst>
                <a:path w="1343025" h="1343025">
                  <a:moveTo>
                    <a:pt x="0" y="0"/>
                  </a:moveTo>
                  <a:lnTo>
                    <a:pt x="1343024" y="0"/>
                  </a:lnTo>
                  <a:lnTo>
                    <a:pt x="1342176" y="48169"/>
                  </a:lnTo>
                  <a:lnTo>
                    <a:pt x="1339652" y="95912"/>
                  </a:lnTo>
                  <a:lnTo>
                    <a:pt x="1335479" y="143200"/>
                  </a:lnTo>
                  <a:lnTo>
                    <a:pt x="1329686" y="190005"/>
                  </a:lnTo>
                  <a:lnTo>
                    <a:pt x="1322302" y="236298"/>
                  </a:lnTo>
                  <a:lnTo>
                    <a:pt x="1313356" y="282050"/>
                  </a:lnTo>
                  <a:lnTo>
                    <a:pt x="1302874" y="327234"/>
                  </a:lnTo>
                  <a:lnTo>
                    <a:pt x="1290887" y="371821"/>
                  </a:lnTo>
                  <a:lnTo>
                    <a:pt x="1277422" y="415782"/>
                  </a:lnTo>
                  <a:lnTo>
                    <a:pt x="1262507" y="459090"/>
                  </a:lnTo>
                  <a:lnTo>
                    <a:pt x="1246172" y="501715"/>
                  </a:lnTo>
                  <a:lnTo>
                    <a:pt x="1228444" y="543629"/>
                  </a:lnTo>
                  <a:lnTo>
                    <a:pt x="1209352" y="584804"/>
                  </a:lnTo>
                  <a:lnTo>
                    <a:pt x="1188925" y="625212"/>
                  </a:lnTo>
                  <a:lnTo>
                    <a:pt x="1167190" y="664824"/>
                  </a:lnTo>
                  <a:lnTo>
                    <a:pt x="1144176" y="703612"/>
                  </a:lnTo>
                  <a:lnTo>
                    <a:pt x="1119912" y="741546"/>
                  </a:lnTo>
                  <a:lnTo>
                    <a:pt x="1094426" y="778600"/>
                  </a:lnTo>
                  <a:lnTo>
                    <a:pt x="1067746" y="814744"/>
                  </a:lnTo>
                  <a:lnTo>
                    <a:pt x="1039901" y="849950"/>
                  </a:lnTo>
                  <a:lnTo>
                    <a:pt x="1010920" y="884190"/>
                  </a:lnTo>
                  <a:lnTo>
                    <a:pt x="980829" y="917434"/>
                  </a:lnTo>
                  <a:lnTo>
                    <a:pt x="949659" y="949656"/>
                  </a:lnTo>
                  <a:lnTo>
                    <a:pt x="917437" y="980826"/>
                  </a:lnTo>
                  <a:lnTo>
                    <a:pt x="884192" y="1010916"/>
                  </a:lnTo>
                  <a:lnTo>
                    <a:pt x="849953" y="1039898"/>
                  </a:lnTo>
                  <a:lnTo>
                    <a:pt x="814746" y="1067743"/>
                  </a:lnTo>
                  <a:lnTo>
                    <a:pt x="778602" y="1094422"/>
                  </a:lnTo>
                  <a:lnTo>
                    <a:pt x="741549" y="1119908"/>
                  </a:lnTo>
                  <a:lnTo>
                    <a:pt x="703614" y="1144172"/>
                  </a:lnTo>
                  <a:lnTo>
                    <a:pt x="664826" y="1167186"/>
                  </a:lnTo>
                  <a:lnTo>
                    <a:pt x="625214" y="1188920"/>
                  </a:lnTo>
                  <a:lnTo>
                    <a:pt x="584806" y="1209348"/>
                  </a:lnTo>
                  <a:lnTo>
                    <a:pt x="543631" y="1228440"/>
                  </a:lnTo>
                  <a:lnTo>
                    <a:pt x="501716" y="1246167"/>
                  </a:lnTo>
                  <a:lnTo>
                    <a:pt x="459091" y="1262502"/>
                  </a:lnTo>
                  <a:lnTo>
                    <a:pt x="415784" y="1277416"/>
                  </a:lnTo>
                  <a:lnTo>
                    <a:pt x="371822" y="1290881"/>
                  </a:lnTo>
                  <a:lnTo>
                    <a:pt x="327235" y="1302868"/>
                  </a:lnTo>
                  <a:lnTo>
                    <a:pt x="282051" y="1313349"/>
                  </a:lnTo>
                  <a:lnTo>
                    <a:pt x="236299" y="1322296"/>
                  </a:lnTo>
                  <a:lnTo>
                    <a:pt x="190006" y="1329680"/>
                  </a:lnTo>
                  <a:lnTo>
                    <a:pt x="143201" y="1335472"/>
                  </a:lnTo>
                  <a:lnTo>
                    <a:pt x="95913" y="1339644"/>
                  </a:lnTo>
                  <a:lnTo>
                    <a:pt x="48169" y="1342169"/>
                  </a:lnTo>
                  <a:lnTo>
                    <a:pt x="0" y="1343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8F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54343" y="378276"/>
              <a:ext cx="497840" cy="394335"/>
            </a:xfrm>
            <a:custGeom>
              <a:avLst/>
              <a:gdLst/>
              <a:ahLst/>
              <a:cxnLst/>
              <a:rect l="l" t="t" r="r" b="b"/>
              <a:pathLst>
                <a:path w="497840" h="394334">
                  <a:moveTo>
                    <a:pt x="6282" y="394212"/>
                  </a:moveTo>
                  <a:lnTo>
                    <a:pt x="5878" y="391359"/>
                  </a:lnTo>
                  <a:lnTo>
                    <a:pt x="359" y="336520"/>
                  </a:lnTo>
                  <a:lnTo>
                    <a:pt x="0" y="284383"/>
                  </a:lnTo>
                  <a:lnTo>
                    <a:pt x="5207" y="235160"/>
                  </a:lnTo>
                  <a:lnTo>
                    <a:pt x="16390" y="189065"/>
                  </a:lnTo>
                  <a:lnTo>
                    <a:pt x="35679" y="143647"/>
                  </a:lnTo>
                  <a:lnTo>
                    <a:pt x="61494" y="105026"/>
                  </a:lnTo>
                  <a:lnTo>
                    <a:pt x="92976" y="72914"/>
                  </a:lnTo>
                  <a:lnTo>
                    <a:pt x="129269" y="47027"/>
                  </a:lnTo>
                  <a:lnTo>
                    <a:pt x="169515" y="27078"/>
                  </a:lnTo>
                  <a:lnTo>
                    <a:pt x="212856" y="12782"/>
                  </a:lnTo>
                  <a:lnTo>
                    <a:pt x="258436" y="3851"/>
                  </a:lnTo>
                  <a:lnTo>
                    <a:pt x="305397" y="0"/>
                  </a:lnTo>
                  <a:lnTo>
                    <a:pt x="352881" y="942"/>
                  </a:lnTo>
                  <a:lnTo>
                    <a:pt x="400031" y="6392"/>
                  </a:lnTo>
                  <a:lnTo>
                    <a:pt x="445989" y="16064"/>
                  </a:lnTo>
                  <a:lnTo>
                    <a:pt x="489898" y="29671"/>
                  </a:lnTo>
                  <a:lnTo>
                    <a:pt x="497305" y="38528"/>
                  </a:lnTo>
                  <a:lnTo>
                    <a:pt x="496729" y="44284"/>
                  </a:lnTo>
                  <a:lnTo>
                    <a:pt x="493049" y="49288"/>
                  </a:lnTo>
                  <a:lnTo>
                    <a:pt x="469777" y="71126"/>
                  </a:lnTo>
                  <a:lnTo>
                    <a:pt x="449323" y="96378"/>
                  </a:lnTo>
                  <a:lnTo>
                    <a:pt x="430964" y="124169"/>
                  </a:lnTo>
                  <a:lnTo>
                    <a:pt x="413980" y="153626"/>
                  </a:lnTo>
                  <a:lnTo>
                    <a:pt x="397649" y="183874"/>
                  </a:lnTo>
                  <a:lnTo>
                    <a:pt x="381249" y="214038"/>
                  </a:lnTo>
                  <a:lnTo>
                    <a:pt x="345357" y="270619"/>
                  </a:lnTo>
                  <a:lnTo>
                    <a:pt x="300530" y="316374"/>
                  </a:lnTo>
                  <a:lnTo>
                    <a:pt x="240996" y="344307"/>
                  </a:lnTo>
                  <a:lnTo>
                    <a:pt x="203910" y="349404"/>
                  </a:lnTo>
                  <a:lnTo>
                    <a:pt x="160982" y="347423"/>
                  </a:lnTo>
                  <a:lnTo>
                    <a:pt x="111492" y="337489"/>
                  </a:lnTo>
                  <a:lnTo>
                    <a:pt x="54716" y="318728"/>
                  </a:lnTo>
                  <a:lnTo>
                    <a:pt x="71488" y="273636"/>
                  </a:lnTo>
                  <a:lnTo>
                    <a:pt x="91575" y="232259"/>
                  </a:lnTo>
                  <a:lnTo>
                    <a:pt x="115108" y="194744"/>
                  </a:lnTo>
                  <a:lnTo>
                    <a:pt x="142218" y="161236"/>
                  </a:lnTo>
                  <a:lnTo>
                    <a:pt x="173037" y="131885"/>
                  </a:lnTo>
                  <a:lnTo>
                    <a:pt x="207696" y="106835"/>
                  </a:lnTo>
                  <a:lnTo>
                    <a:pt x="246327" y="86235"/>
                  </a:lnTo>
                  <a:lnTo>
                    <a:pt x="289059" y="70230"/>
                  </a:lnTo>
                  <a:lnTo>
                    <a:pt x="336026" y="58969"/>
                  </a:lnTo>
                  <a:lnTo>
                    <a:pt x="387357" y="52597"/>
                  </a:lnTo>
                  <a:lnTo>
                    <a:pt x="334393" y="54337"/>
                  </a:lnTo>
                  <a:lnTo>
                    <a:pt x="285360" y="60060"/>
                  </a:lnTo>
                  <a:lnTo>
                    <a:pt x="240277" y="69786"/>
                  </a:lnTo>
                  <a:lnTo>
                    <a:pt x="199162" y="83532"/>
                  </a:lnTo>
                  <a:lnTo>
                    <a:pt x="162032" y="101316"/>
                  </a:lnTo>
                  <a:lnTo>
                    <a:pt x="128907" y="123158"/>
                  </a:lnTo>
                  <a:lnTo>
                    <a:pt x="99803" y="149075"/>
                  </a:lnTo>
                  <a:lnTo>
                    <a:pt x="74739" y="179085"/>
                  </a:lnTo>
                  <a:lnTo>
                    <a:pt x="53733" y="213207"/>
                  </a:lnTo>
                  <a:lnTo>
                    <a:pt x="36803" y="251459"/>
                  </a:lnTo>
                  <a:lnTo>
                    <a:pt x="23967" y="293859"/>
                  </a:lnTo>
                  <a:lnTo>
                    <a:pt x="15243" y="340425"/>
                  </a:lnTo>
                  <a:lnTo>
                    <a:pt x="10649" y="391177"/>
                  </a:lnTo>
                  <a:lnTo>
                    <a:pt x="10512" y="394053"/>
                  </a:lnTo>
                  <a:lnTo>
                    <a:pt x="6282" y="3942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550351" y="1817940"/>
            <a:ext cx="1188085" cy="495300"/>
          </a:xfrm>
          <a:custGeom>
            <a:avLst/>
            <a:gdLst/>
            <a:ahLst/>
            <a:cxnLst/>
            <a:rect l="l" t="t" r="r" b="b"/>
            <a:pathLst>
              <a:path w="1188084" h="495300">
                <a:moveTo>
                  <a:pt x="1188008" y="247650"/>
                </a:moveTo>
                <a:lnTo>
                  <a:pt x="1182979" y="197739"/>
                </a:lnTo>
                <a:lnTo>
                  <a:pt x="1168552" y="151257"/>
                </a:lnTo>
                <a:lnTo>
                  <a:pt x="1145717" y="109181"/>
                </a:lnTo>
                <a:lnTo>
                  <a:pt x="1115479" y="72529"/>
                </a:lnTo>
                <a:lnTo>
                  <a:pt x="1078826" y="42291"/>
                </a:lnTo>
                <a:lnTo>
                  <a:pt x="1036764" y="19456"/>
                </a:lnTo>
                <a:lnTo>
                  <a:pt x="990269" y="5029"/>
                </a:lnTo>
                <a:lnTo>
                  <a:pt x="940358" y="0"/>
                </a:lnTo>
                <a:lnTo>
                  <a:pt x="890447" y="5029"/>
                </a:lnTo>
                <a:lnTo>
                  <a:pt x="843965" y="19456"/>
                </a:lnTo>
                <a:lnTo>
                  <a:pt x="801903" y="42291"/>
                </a:lnTo>
                <a:lnTo>
                  <a:pt x="767181" y="70942"/>
                </a:lnTo>
                <a:lnTo>
                  <a:pt x="732472" y="42291"/>
                </a:lnTo>
                <a:lnTo>
                  <a:pt x="690410" y="19456"/>
                </a:lnTo>
                <a:lnTo>
                  <a:pt x="643915" y="5029"/>
                </a:lnTo>
                <a:lnTo>
                  <a:pt x="594004" y="0"/>
                </a:lnTo>
                <a:lnTo>
                  <a:pt x="544093" y="5029"/>
                </a:lnTo>
                <a:lnTo>
                  <a:pt x="497611" y="19456"/>
                </a:lnTo>
                <a:lnTo>
                  <a:pt x="455549" y="42291"/>
                </a:lnTo>
                <a:lnTo>
                  <a:pt x="420827" y="70942"/>
                </a:lnTo>
                <a:lnTo>
                  <a:pt x="386118" y="42291"/>
                </a:lnTo>
                <a:lnTo>
                  <a:pt x="344055" y="19456"/>
                </a:lnTo>
                <a:lnTo>
                  <a:pt x="297561" y="5029"/>
                </a:lnTo>
                <a:lnTo>
                  <a:pt x="247650" y="0"/>
                </a:lnTo>
                <a:lnTo>
                  <a:pt x="197739" y="5029"/>
                </a:lnTo>
                <a:lnTo>
                  <a:pt x="151257" y="19456"/>
                </a:lnTo>
                <a:lnTo>
                  <a:pt x="109194" y="42291"/>
                </a:lnTo>
                <a:lnTo>
                  <a:pt x="72542" y="72529"/>
                </a:lnTo>
                <a:lnTo>
                  <a:pt x="42303" y="109181"/>
                </a:lnTo>
                <a:lnTo>
                  <a:pt x="19469" y="151257"/>
                </a:lnTo>
                <a:lnTo>
                  <a:pt x="5029" y="197739"/>
                </a:lnTo>
                <a:lnTo>
                  <a:pt x="0" y="247650"/>
                </a:lnTo>
                <a:lnTo>
                  <a:pt x="5029" y="297561"/>
                </a:lnTo>
                <a:lnTo>
                  <a:pt x="19469" y="344043"/>
                </a:lnTo>
                <a:lnTo>
                  <a:pt x="42303" y="386105"/>
                </a:lnTo>
                <a:lnTo>
                  <a:pt x="72542" y="422757"/>
                </a:lnTo>
                <a:lnTo>
                  <a:pt x="109194" y="453009"/>
                </a:lnTo>
                <a:lnTo>
                  <a:pt x="151257" y="475830"/>
                </a:lnTo>
                <a:lnTo>
                  <a:pt x="197739" y="490270"/>
                </a:lnTo>
                <a:lnTo>
                  <a:pt x="247650" y="495300"/>
                </a:lnTo>
                <a:lnTo>
                  <a:pt x="297561" y="490270"/>
                </a:lnTo>
                <a:lnTo>
                  <a:pt x="344055" y="475830"/>
                </a:lnTo>
                <a:lnTo>
                  <a:pt x="386118" y="453009"/>
                </a:lnTo>
                <a:lnTo>
                  <a:pt x="420827" y="424357"/>
                </a:lnTo>
                <a:lnTo>
                  <a:pt x="455549" y="453009"/>
                </a:lnTo>
                <a:lnTo>
                  <a:pt x="497611" y="475830"/>
                </a:lnTo>
                <a:lnTo>
                  <a:pt x="544093" y="490270"/>
                </a:lnTo>
                <a:lnTo>
                  <a:pt x="594004" y="495300"/>
                </a:lnTo>
                <a:lnTo>
                  <a:pt x="643915" y="490270"/>
                </a:lnTo>
                <a:lnTo>
                  <a:pt x="690410" y="475830"/>
                </a:lnTo>
                <a:lnTo>
                  <a:pt x="732472" y="453009"/>
                </a:lnTo>
                <a:lnTo>
                  <a:pt x="767181" y="424357"/>
                </a:lnTo>
                <a:lnTo>
                  <a:pt x="801903" y="453009"/>
                </a:lnTo>
                <a:lnTo>
                  <a:pt x="843965" y="475830"/>
                </a:lnTo>
                <a:lnTo>
                  <a:pt x="890447" y="490270"/>
                </a:lnTo>
                <a:lnTo>
                  <a:pt x="940358" y="495300"/>
                </a:lnTo>
                <a:lnTo>
                  <a:pt x="990269" y="490270"/>
                </a:lnTo>
                <a:lnTo>
                  <a:pt x="1036764" y="475830"/>
                </a:lnTo>
                <a:lnTo>
                  <a:pt x="1078826" y="453009"/>
                </a:lnTo>
                <a:lnTo>
                  <a:pt x="1115479" y="422757"/>
                </a:lnTo>
                <a:lnTo>
                  <a:pt x="1145717" y="386105"/>
                </a:lnTo>
                <a:lnTo>
                  <a:pt x="1168552" y="344043"/>
                </a:lnTo>
                <a:lnTo>
                  <a:pt x="1182979" y="297561"/>
                </a:lnTo>
                <a:lnTo>
                  <a:pt x="1188008" y="247650"/>
                </a:lnTo>
                <a:close/>
              </a:path>
            </a:pathLst>
          </a:custGeom>
          <a:solidFill>
            <a:srgbClr val="4B8F36">
              <a:alpha val="497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39023" y="2764020"/>
            <a:ext cx="14810740" cy="50238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3845" marR="276225" indent="-635" algn="just">
              <a:lnSpc>
                <a:spcPct val="116100"/>
              </a:lnSpc>
              <a:spcBef>
                <a:spcPts val="100"/>
              </a:spcBef>
            </a:pP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Agriculture </a:t>
            </a:r>
            <a:r>
              <a:rPr sz="2800" spc="6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800" spc="45" dirty="0">
                <a:solidFill>
                  <a:srgbClr val="FFFFFF"/>
                </a:solidFill>
                <a:latin typeface="Calibri"/>
                <a:cs typeface="Calibri"/>
              </a:rPr>
              <a:t>most </a:t>
            </a:r>
            <a:r>
              <a:rPr sz="2800" spc="40" dirty="0">
                <a:solidFill>
                  <a:srgbClr val="FFFFFF"/>
                </a:solidFill>
                <a:latin typeface="Calibri"/>
                <a:cs typeface="Calibri"/>
              </a:rPr>
              <a:t>important 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sector </a:t>
            </a:r>
            <a:r>
              <a:rPr sz="2800" spc="5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800" spc="40" dirty="0">
                <a:solidFill>
                  <a:srgbClr val="FFFFFF"/>
                </a:solidFill>
                <a:latin typeface="Calibri"/>
                <a:cs typeface="Calibri"/>
              </a:rPr>
              <a:t>today’s 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life. 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Most </a:t>
            </a:r>
            <a:r>
              <a:rPr sz="2800" spc="55" dirty="0">
                <a:solidFill>
                  <a:srgbClr val="FFFFFF"/>
                </a:solidFill>
                <a:latin typeface="Calibri"/>
                <a:cs typeface="Calibri"/>
              </a:rPr>
              <a:t>plants 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are affected </a:t>
            </a:r>
            <a:r>
              <a:rPr sz="2800" spc="55" dirty="0">
                <a:solidFill>
                  <a:srgbClr val="FFFFFF"/>
                </a:solidFill>
                <a:latin typeface="Calibri"/>
                <a:cs typeface="Calibri"/>
              </a:rPr>
              <a:t>by </a:t>
            </a:r>
            <a:r>
              <a:rPr sz="2800" spc="7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wide </a:t>
            </a:r>
            <a:r>
              <a:rPr sz="2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variety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800" spc="40" dirty="0">
                <a:solidFill>
                  <a:srgbClr val="FFFFFF"/>
                </a:solidFill>
                <a:latin typeface="Calibri"/>
                <a:cs typeface="Calibri"/>
              </a:rPr>
              <a:t>bacterial </a:t>
            </a:r>
            <a:r>
              <a:rPr sz="2800" spc="6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800" spc="45" dirty="0">
                <a:solidFill>
                  <a:srgbClr val="FFFFFF"/>
                </a:solidFill>
                <a:latin typeface="Calibri"/>
                <a:cs typeface="Calibri"/>
              </a:rPr>
              <a:t>fungal </a:t>
            </a:r>
            <a:r>
              <a:rPr sz="2800" spc="40" dirty="0">
                <a:solidFill>
                  <a:srgbClr val="FFFFFF"/>
                </a:solidFill>
                <a:latin typeface="Calibri"/>
                <a:cs typeface="Calibri"/>
              </a:rPr>
              <a:t>diseases. </a:t>
            </a:r>
            <a:r>
              <a:rPr sz="2800" spc="35" dirty="0">
                <a:solidFill>
                  <a:srgbClr val="FFFFFF"/>
                </a:solidFill>
                <a:latin typeface="Calibri"/>
                <a:cs typeface="Calibri"/>
              </a:rPr>
              <a:t>Diseases </a:t>
            </a:r>
            <a:r>
              <a:rPr sz="2800" spc="45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2800" spc="55" dirty="0">
                <a:solidFill>
                  <a:srgbClr val="FFFFFF"/>
                </a:solidFill>
                <a:latin typeface="Calibri"/>
                <a:cs typeface="Calibri"/>
              </a:rPr>
              <a:t>plants </a:t>
            </a:r>
            <a:r>
              <a:rPr sz="2800" spc="60" dirty="0">
                <a:solidFill>
                  <a:srgbClr val="FFFFFF"/>
                </a:solidFill>
                <a:latin typeface="Calibri"/>
                <a:cs typeface="Calibri"/>
              </a:rPr>
              <a:t>placed </a:t>
            </a:r>
            <a:r>
              <a:rPr sz="2800" spc="7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800" spc="35" dirty="0">
                <a:solidFill>
                  <a:srgbClr val="FFFFFF"/>
                </a:solidFill>
                <a:latin typeface="Calibri"/>
                <a:cs typeface="Calibri"/>
              </a:rPr>
              <a:t>major </a:t>
            </a:r>
            <a:r>
              <a:rPr sz="2800" spc="40" dirty="0">
                <a:solidFill>
                  <a:srgbClr val="FFFFFF"/>
                </a:solidFill>
                <a:latin typeface="Calibri"/>
                <a:cs typeface="Calibri"/>
              </a:rPr>
              <a:t>constraint </a:t>
            </a:r>
            <a:r>
              <a:rPr sz="2800" spc="45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Calibri"/>
                <a:cs typeface="Calibri"/>
              </a:rPr>
              <a:t>production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6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7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5" dirty="0">
                <a:solidFill>
                  <a:srgbClr val="FFFFFF"/>
                </a:solidFill>
                <a:latin typeface="Calibri"/>
                <a:cs typeface="Calibri"/>
              </a:rPr>
              <a:t>major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threat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food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security.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Hence,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early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6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40" dirty="0">
                <a:solidFill>
                  <a:srgbClr val="FFFFFF"/>
                </a:solidFill>
                <a:latin typeface="Calibri"/>
                <a:cs typeface="Calibri"/>
              </a:rPr>
              <a:t>accurate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40" dirty="0">
                <a:solidFill>
                  <a:srgbClr val="FFFFFF"/>
                </a:solidFill>
                <a:latin typeface="Calibri"/>
                <a:cs typeface="Calibri"/>
              </a:rPr>
              <a:t>idendification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55" dirty="0">
                <a:solidFill>
                  <a:srgbClr val="FFFFFF"/>
                </a:solidFill>
                <a:latin typeface="Calibri"/>
                <a:cs typeface="Calibri"/>
              </a:rPr>
              <a:t>plant </a:t>
            </a:r>
            <a:r>
              <a:rPr sz="2800" spc="45" dirty="0" smtClean="0">
                <a:solidFill>
                  <a:srgbClr val="FFFFFF"/>
                </a:solidFill>
                <a:latin typeface="Calibri"/>
                <a:cs typeface="Calibri"/>
              </a:rPr>
              <a:t>diseases</a:t>
            </a:r>
            <a:r>
              <a:rPr sz="2800" spc="-75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6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8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40" dirty="0">
                <a:solidFill>
                  <a:srgbClr val="FFFFFF"/>
                </a:solidFill>
                <a:latin typeface="Calibri"/>
                <a:cs typeface="Calibri"/>
              </a:rPr>
              <a:t>essential</a:t>
            </a:r>
            <a:r>
              <a:rPr sz="28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ensure</a:t>
            </a:r>
            <a:r>
              <a:rPr sz="28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55" dirty="0">
                <a:solidFill>
                  <a:srgbClr val="FFFFFF"/>
                </a:solidFill>
                <a:latin typeface="Calibri"/>
                <a:cs typeface="Calibri"/>
              </a:rPr>
              <a:t>high</a:t>
            </a:r>
            <a:r>
              <a:rPr sz="28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40" dirty="0">
                <a:solidFill>
                  <a:srgbClr val="FFFFFF"/>
                </a:solidFill>
                <a:latin typeface="Calibri"/>
                <a:cs typeface="Calibri"/>
              </a:rPr>
              <a:t>quantity</a:t>
            </a:r>
            <a:r>
              <a:rPr sz="28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6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8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5" dirty="0">
                <a:solidFill>
                  <a:srgbClr val="FFFFFF"/>
                </a:solidFill>
                <a:latin typeface="Calibri"/>
                <a:cs typeface="Calibri"/>
              </a:rPr>
              <a:t>best</a:t>
            </a:r>
            <a:r>
              <a:rPr sz="2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40" dirty="0" smtClean="0">
                <a:solidFill>
                  <a:srgbClr val="FFFFFF"/>
                </a:solidFill>
                <a:latin typeface="Calibri"/>
                <a:cs typeface="Calibri"/>
              </a:rPr>
              <a:t>quality.</a:t>
            </a:r>
            <a:endParaRPr lang="en-US" sz="2800" dirty="0">
              <a:latin typeface="Calibri"/>
              <a:cs typeface="Calibri"/>
            </a:endParaRPr>
          </a:p>
          <a:p>
            <a:pPr marL="283845" marR="276225" indent="-635" algn="just">
              <a:lnSpc>
                <a:spcPct val="116100"/>
              </a:lnSpc>
              <a:spcBef>
                <a:spcPts val="100"/>
              </a:spcBef>
            </a:pPr>
            <a:r>
              <a:rPr sz="2800" spc="45" dirty="0" smtClean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recent 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years, 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800" spc="40" dirty="0">
                <a:solidFill>
                  <a:srgbClr val="FFFFFF"/>
                </a:solidFill>
                <a:latin typeface="Calibri"/>
                <a:cs typeface="Calibri"/>
              </a:rPr>
              <a:t>number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800" spc="45" dirty="0">
                <a:solidFill>
                  <a:srgbClr val="FFFFFF"/>
                </a:solidFill>
                <a:latin typeface="Calibri"/>
                <a:cs typeface="Calibri"/>
              </a:rPr>
              <a:t>diseases on </a:t>
            </a:r>
            <a:r>
              <a:rPr sz="2800" spc="55" dirty="0">
                <a:solidFill>
                  <a:srgbClr val="FFFFFF"/>
                </a:solidFill>
                <a:latin typeface="Calibri"/>
                <a:cs typeface="Calibri"/>
              </a:rPr>
              <a:t>plants </a:t>
            </a:r>
            <a:r>
              <a:rPr sz="2800" spc="6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degree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800" spc="45" dirty="0">
                <a:solidFill>
                  <a:srgbClr val="FFFFFF"/>
                </a:solidFill>
                <a:latin typeface="Calibri"/>
                <a:cs typeface="Calibri"/>
              </a:rPr>
              <a:t>harm </a:t>
            </a:r>
            <a:r>
              <a:rPr sz="2800" spc="55" dirty="0">
                <a:solidFill>
                  <a:srgbClr val="FFFFFF"/>
                </a:solidFill>
                <a:latin typeface="Calibri"/>
                <a:cs typeface="Calibri"/>
              </a:rPr>
              <a:t>caused </a:t>
            </a:r>
            <a:r>
              <a:rPr sz="2800" spc="60" dirty="0">
                <a:solidFill>
                  <a:srgbClr val="FFFFFF"/>
                </a:solidFill>
                <a:latin typeface="Calibri"/>
                <a:cs typeface="Calibri"/>
              </a:rPr>
              <a:t>has </a:t>
            </a:r>
            <a:r>
              <a:rPr sz="28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40" dirty="0">
                <a:solidFill>
                  <a:srgbClr val="FFFFFF"/>
                </a:solidFill>
                <a:latin typeface="Calibri"/>
                <a:cs typeface="Calibri"/>
              </a:rPr>
              <a:t>increased</a:t>
            </a:r>
            <a:r>
              <a:rPr sz="28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40" dirty="0">
                <a:solidFill>
                  <a:srgbClr val="FFFFFF"/>
                </a:solidFill>
                <a:latin typeface="Calibri"/>
                <a:cs typeface="Calibri"/>
              </a:rPr>
              <a:t>due</a:t>
            </a:r>
            <a:r>
              <a:rPr sz="2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40" dirty="0">
                <a:solidFill>
                  <a:srgbClr val="FFFFFF"/>
                </a:solidFill>
                <a:latin typeface="Calibri"/>
                <a:cs typeface="Calibri"/>
              </a:rPr>
              <a:t>variation</a:t>
            </a:r>
            <a:r>
              <a:rPr sz="2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5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Calibri"/>
                <a:cs typeface="Calibri"/>
              </a:rPr>
              <a:t>pathogen</a:t>
            </a:r>
            <a:r>
              <a:rPr sz="2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varieties,</a:t>
            </a:r>
            <a:r>
              <a:rPr sz="2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55" dirty="0">
                <a:solidFill>
                  <a:srgbClr val="FFFFFF"/>
                </a:solidFill>
                <a:latin typeface="Calibri"/>
                <a:cs typeface="Calibri"/>
              </a:rPr>
              <a:t>changes</a:t>
            </a:r>
            <a:r>
              <a:rPr sz="2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5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Calibri"/>
                <a:cs typeface="Calibri"/>
              </a:rPr>
              <a:t>cultivation</a:t>
            </a:r>
            <a:r>
              <a:rPr sz="2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5" dirty="0">
                <a:solidFill>
                  <a:srgbClr val="FFFFFF"/>
                </a:solidFill>
                <a:latin typeface="Calibri"/>
                <a:cs typeface="Calibri"/>
              </a:rPr>
              <a:t>methods,</a:t>
            </a:r>
            <a:r>
              <a:rPr sz="2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65" dirty="0" smtClean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lang="en-US" sz="2800" spc="65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800" spc="40" dirty="0" smtClean="0">
                <a:solidFill>
                  <a:srgbClr val="FFFFFF"/>
                </a:solidFill>
                <a:latin typeface="Calibri"/>
                <a:cs typeface="Calibri"/>
              </a:rPr>
              <a:t>inadequate </a:t>
            </a:r>
            <a:r>
              <a:rPr lang="en-US" sz="2800" spc="55" dirty="0" smtClean="0">
                <a:solidFill>
                  <a:srgbClr val="FFFFFF"/>
                </a:solidFill>
                <a:latin typeface="Calibri"/>
                <a:cs typeface="Calibri"/>
              </a:rPr>
              <a:t>plant </a:t>
            </a:r>
            <a:r>
              <a:rPr lang="en-US" sz="2800" spc="30" dirty="0" smtClean="0">
                <a:solidFill>
                  <a:srgbClr val="FFFFFF"/>
                </a:solidFill>
                <a:latin typeface="Calibri"/>
                <a:cs typeface="Calibri"/>
              </a:rPr>
              <a:t>protection </a:t>
            </a:r>
            <a:r>
              <a:rPr lang="en-US" sz="2800" spc="35" dirty="0" smtClean="0">
                <a:solidFill>
                  <a:srgbClr val="FFFFFF"/>
                </a:solidFill>
                <a:latin typeface="Calibri"/>
                <a:cs typeface="Calibri"/>
              </a:rPr>
              <a:t>techniques. </a:t>
            </a:r>
            <a:r>
              <a:rPr lang="en-US" sz="2800" spc="-25" dirty="0" smtClean="0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lang="en-US" sz="2800" spc="40" dirty="0" smtClean="0">
                <a:solidFill>
                  <a:srgbClr val="FFFFFF"/>
                </a:solidFill>
                <a:latin typeface="Calibri"/>
                <a:cs typeface="Calibri"/>
              </a:rPr>
              <a:t>automated system </a:t>
            </a:r>
            <a:r>
              <a:rPr lang="en-US" sz="2800" spc="60" dirty="0" smtClean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lang="en-US" sz="2800" spc="40" dirty="0" smtClean="0">
                <a:solidFill>
                  <a:srgbClr val="FFFFFF"/>
                </a:solidFill>
                <a:latin typeface="Calibri"/>
                <a:cs typeface="Calibri"/>
              </a:rPr>
              <a:t>introduced </a:t>
            </a:r>
            <a:r>
              <a:rPr lang="en-US" sz="2800" spc="20" dirty="0" smtClean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lang="en-US" sz="2800" spc="25" dirty="0" smtClean="0">
                <a:solidFill>
                  <a:srgbClr val="FFFFFF"/>
                </a:solidFill>
                <a:latin typeface="Calibri"/>
                <a:cs typeface="Calibri"/>
              </a:rPr>
              <a:t>identify </a:t>
            </a:r>
            <a:r>
              <a:rPr lang="en-US" sz="2800" spc="10" dirty="0" smtClean="0">
                <a:solidFill>
                  <a:srgbClr val="FFFFFF"/>
                </a:solidFill>
                <a:latin typeface="Calibri"/>
                <a:cs typeface="Calibri"/>
              </a:rPr>
              <a:t>different </a:t>
            </a:r>
            <a:r>
              <a:rPr lang="en-US" sz="2800" spc="45" dirty="0" smtClean="0">
                <a:solidFill>
                  <a:srgbClr val="FFFFFF"/>
                </a:solidFill>
                <a:latin typeface="Calibri"/>
                <a:cs typeface="Calibri"/>
              </a:rPr>
              <a:t>diseases on </a:t>
            </a:r>
            <a:r>
              <a:rPr lang="en-US" sz="2800" spc="55" dirty="0" smtClean="0">
                <a:solidFill>
                  <a:srgbClr val="FFFFFF"/>
                </a:solidFill>
                <a:latin typeface="Calibri"/>
                <a:cs typeface="Calibri"/>
              </a:rPr>
              <a:t>plants by </a:t>
            </a:r>
            <a:r>
              <a:rPr lang="en-US" sz="2800" spc="60" dirty="0" smtClean="0">
                <a:solidFill>
                  <a:srgbClr val="FFFFFF"/>
                </a:solidFill>
                <a:latin typeface="Calibri"/>
                <a:cs typeface="Calibri"/>
              </a:rPr>
              <a:t>checking </a:t>
            </a:r>
            <a:r>
              <a:rPr lang="en-US" sz="2800" spc="15" dirty="0" smtClean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lang="en-US" sz="2800" spc="55" dirty="0" smtClean="0">
                <a:solidFill>
                  <a:srgbClr val="FFFFFF"/>
                </a:solidFill>
                <a:latin typeface="Calibri"/>
                <a:cs typeface="Calibri"/>
              </a:rPr>
              <a:t>symptoms </a:t>
            </a:r>
            <a:r>
              <a:rPr lang="en-US" sz="2800" spc="40" dirty="0" smtClean="0">
                <a:solidFill>
                  <a:srgbClr val="FFFFFF"/>
                </a:solidFill>
                <a:latin typeface="Calibri"/>
                <a:cs typeface="Calibri"/>
              </a:rPr>
              <a:t>shown </a:t>
            </a:r>
            <a:r>
              <a:rPr lang="en-US" sz="2800" spc="45" dirty="0" smtClean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lang="en-US" sz="2800" spc="15" dirty="0" smtClean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lang="en-US" sz="2800" spc="35" dirty="0" smtClean="0">
                <a:solidFill>
                  <a:srgbClr val="FFFFFF"/>
                </a:solidFill>
                <a:latin typeface="Calibri"/>
                <a:cs typeface="Calibri"/>
              </a:rPr>
              <a:t>leaves </a:t>
            </a:r>
            <a:r>
              <a:rPr lang="en-US" sz="2800" spc="-5" dirty="0" smtClean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lang="en-US" sz="2800" spc="15" dirty="0" smtClean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lang="en-US" sz="2800" spc="40" dirty="0" smtClean="0">
                <a:solidFill>
                  <a:srgbClr val="FFFFFF"/>
                </a:solidFill>
                <a:latin typeface="Calibri"/>
                <a:cs typeface="Calibri"/>
              </a:rPr>
              <a:t>plant. </a:t>
            </a:r>
            <a:r>
              <a:rPr lang="en-US" sz="2800" spc="10" dirty="0" smtClean="0">
                <a:solidFill>
                  <a:srgbClr val="FFFFFF"/>
                </a:solidFill>
                <a:latin typeface="Calibri"/>
                <a:cs typeface="Calibri"/>
              </a:rPr>
              <a:t>Deep </a:t>
            </a:r>
            <a:r>
              <a:rPr lang="en-US" sz="2800" spc="45" dirty="0" smtClean="0">
                <a:solidFill>
                  <a:srgbClr val="FFFFFF"/>
                </a:solidFill>
                <a:latin typeface="Calibri"/>
                <a:cs typeface="Calibri"/>
              </a:rPr>
              <a:t>learning </a:t>
            </a:r>
            <a:r>
              <a:rPr lang="en-US" sz="2800" spc="5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800" spc="40" dirty="0" smtClean="0">
                <a:solidFill>
                  <a:srgbClr val="FFFFFF"/>
                </a:solidFill>
                <a:latin typeface="Calibri"/>
                <a:cs typeface="Calibri"/>
              </a:rPr>
              <a:t>techniques</a:t>
            </a:r>
            <a:r>
              <a:rPr lang="en-US" sz="2800" spc="-7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800" spc="15" dirty="0" smtClean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lang="en-US" sz="2800" spc="-65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800" spc="45" dirty="0" smtClean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lang="en-US" sz="2800" spc="-65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800" spc="20" dirty="0" smtClean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lang="en-US" sz="2800" spc="-65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800" spc="25" dirty="0" smtClean="0">
                <a:solidFill>
                  <a:srgbClr val="FFFFFF"/>
                </a:solidFill>
                <a:latin typeface="Calibri"/>
                <a:cs typeface="Calibri"/>
              </a:rPr>
              <a:t>identify</a:t>
            </a:r>
            <a:r>
              <a:rPr lang="en-US" sz="2800" spc="-65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800" spc="15" dirty="0" smtClean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lang="en-US" sz="2800" spc="-65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800" spc="45" dirty="0" smtClean="0">
                <a:solidFill>
                  <a:srgbClr val="FFFFFF"/>
                </a:solidFill>
                <a:latin typeface="Calibri"/>
                <a:cs typeface="Calibri"/>
              </a:rPr>
              <a:t>diseases</a:t>
            </a:r>
            <a:r>
              <a:rPr lang="en-US" sz="2800" spc="-65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800" spc="65" dirty="0" smtClean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lang="en-US" sz="2800" spc="-65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800" spc="50" dirty="0" smtClean="0">
                <a:solidFill>
                  <a:srgbClr val="FFFFFF"/>
                </a:solidFill>
                <a:latin typeface="Calibri"/>
                <a:cs typeface="Calibri"/>
              </a:rPr>
              <a:t>suggest</a:t>
            </a:r>
            <a:r>
              <a:rPr lang="en-US" sz="2800" spc="-65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800" spc="15" dirty="0" smtClean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lang="en-US" sz="2800" spc="-65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800" spc="40" dirty="0" smtClean="0">
                <a:solidFill>
                  <a:srgbClr val="FFFFFF"/>
                </a:solidFill>
                <a:latin typeface="Calibri"/>
                <a:cs typeface="Calibri"/>
              </a:rPr>
              <a:t>precautions</a:t>
            </a:r>
            <a:r>
              <a:rPr lang="en-US" sz="2800" spc="-65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800" spc="30" dirty="0" smtClean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lang="en-US" sz="2800" spc="-65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800" spc="70" dirty="0" smtClean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lang="en-US" sz="2800" spc="-65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800" spc="30" dirty="0" smtClean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lang="en-US" sz="2800" spc="-65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800" spc="45" dirty="0" smtClean="0">
                <a:solidFill>
                  <a:srgbClr val="FFFFFF"/>
                </a:solidFill>
                <a:latin typeface="Calibri"/>
                <a:cs typeface="Calibri"/>
              </a:rPr>
              <a:t>taken</a:t>
            </a:r>
            <a:r>
              <a:rPr lang="en-US" sz="2800" spc="-65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800" spc="-5" dirty="0" smtClean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lang="en-US" sz="2800" spc="-65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800" spc="30" dirty="0" smtClean="0">
                <a:solidFill>
                  <a:srgbClr val="FFFFFF"/>
                </a:solidFill>
                <a:latin typeface="Calibri"/>
                <a:cs typeface="Calibri"/>
              </a:rPr>
              <a:t>those </a:t>
            </a:r>
            <a:r>
              <a:rPr lang="en-US" sz="2800" spc="-615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800" spc="40" dirty="0" smtClean="0">
                <a:solidFill>
                  <a:srgbClr val="FFFFFF"/>
                </a:solidFill>
                <a:latin typeface="Calibri"/>
                <a:cs typeface="Calibri"/>
              </a:rPr>
              <a:t>diseases.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423187" y="1367160"/>
            <a:ext cx="8849506" cy="8130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200" spc="150" dirty="0" smtClean="0">
                <a:latin typeface="Arial"/>
                <a:cs typeface="Arial"/>
              </a:rPr>
              <a:t> PROJECT DESCRIPTION</a:t>
            </a:r>
            <a:endParaRPr sz="5200" dirty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1409700"/>
            <a:ext cx="14886885" cy="830997"/>
          </a:xfrm>
        </p:spPr>
        <p:txBody>
          <a:bodyPr/>
          <a:lstStyle/>
          <a:p>
            <a:r>
              <a:rPr lang="en-US" sz="5400" dirty="0" smtClean="0"/>
              <a:t>PROJECT OBJECTIVES:</a:t>
            </a:r>
            <a:endParaRPr lang="en-US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3390900"/>
            <a:ext cx="16397131" cy="3026470"/>
          </a:xfrm>
        </p:spPr>
        <p:txBody>
          <a:bodyPr/>
          <a:lstStyle/>
          <a:p>
            <a:pPr marL="874395" indent="-571500" algn="ctr">
              <a:lnSpc>
                <a:spcPct val="100000"/>
              </a:lnSpc>
              <a:spcBef>
                <a:spcPts val="535"/>
              </a:spcBef>
              <a:buFont typeface="Arial" panose="020B0604020202020204" pitchFamily="34" charset="0"/>
              <a:buChar char="•"/>
            </a:pPr>
            <a:r>
              <a:rPr lang="en-US" sz="3600" spc="8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lang="en-US" sz="36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3600" spc="40" dirty="0">
                <a:solidFill>
                  <a:srgbClr val="FFFFFF"/>
                </a:solidFill>
                <a:latin typeface="Calibri"/>
                <a:cs typeface="Calibri"/>
              </a:rPr>
              <a:t>preprocess</a:t>
            </a:r>
            <a:r>
              <a:rPr lang="en-US" sz="36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3600" spc="1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lang="en-US" sz="36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3600" spc="45" dirty="0">
                <a:solidFill>
                  <a:srgbClr val="FFFFFF"/>
                </a:solidFill>
                <a:latin typeface="Calibri"/>
                <a:cs typeface="Calibri"/>
              </a:rPr>
              <a:t>images.</a:t>
            </a:r>
            <a:endParaRPr lang="en-US" sz="3600" dirty="0">
              <a:latin typeface="Calibri"/>
              <a:cs typeface="Calibri"/>
            </a:endParaRPr>
          </a:p>
          <a:p>
            <a:pPr marL="874395" indent="-571500" algn="ctr">
              <a:lnSpc>
                <a:spcPct val="100000"/>
              </a:lnSpc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en-US" sz="3600" spc="40" dirty="0">
                <a:solidFill>
                  <a:srgbClr val="FFFFFF"/>
                </a:solidFill>
                <a:latin typeface="Calibri"/>
                <a:cs typeface="Calibri"/>
              </a:rPr>
              <a:t>Applying</a:t>
            </a:r>
            <a:r>
              <a:rPr lang="en-US" sz="36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3600" spc="1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lang="en-US" sz="36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3600" spc="30" dirty="0">
                <a:solidFill>
                  <a:srgbClr val="FFFFFF"/>
                </a:solidFill>
                <a:latin typeface="Calibri"/>
                <a:cs typeface="Calibri"/>
              </a:rPr>
              <a:t>CNN</a:t>
            </a:r>
            <a:r>
              <a:rPr lang="en-US" sz="36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3600" spc="45" dirty="0">
                <a:solidFill>
                  <a:srgbClr val="FFFFFF"/>
                </a:solidFill>
                <a:latin typeface="Calibri"/>
                <a:cs typeface="Calibri"/>
              </a:rPr>
              <a:t>algorithm</a:t>
            </a:r>
            <a:r>
              <a:rPr lang="en-US" sz="36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3600" spc="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lang="en-US" sz="36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3600" spc="1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lang="en-US" sz="36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3600" spc="30" dirty="0">
                <a:solidFill>
                  <a:srgbClr val="FFFFFF"/>
                </a:solidFill>
                <a:latin typeface="Calibri"/>
                <a:cs typeface="Calibri"/>
              </a:rPr>
              <a:t>dataset.</a:t>
            </a:r>
            <a:endParaRPr lang="en-US" sz="3600" dirty="0">
              <a:latin typeface="Calibri"/>
              <a:cs typeface="Calibri"/>
            </a:endParaRPr>
          </a:p>
          <a:p>
            <a:pPr marL="874395" indent="-571500" algn="ctr">
              <a:lnSpc>
                <a:spcPct val="100000"/>
              </a:lnSpc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en-US" sz="3600" spc="40" dirty="0">
                <a:solidFill>
                  <a:srgbClr val="FFFFFF"/>
                </a:solidFill>
                <a:latin typeface="Calibri"/>
                <a:cs typeface="Calibri"/>
              </a:rPr>
              <a:t>How</a:t>
            </a:r>
            <a:r>
              <a:rPr lang="en-US" sz="36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3600" spc="35" dirty="0">
                <a:solidFill>
                  <a:srgbClr val="FFFFFF"/>
                </a:solidFill>
                <a:latin typeface="Calibri"/>
                <a:cs typeface="Calibri"/>
              </a:rPr>
              <a:t>deep</a:t>
            </a:r>
            <a:r>
              <a:rPr lang="en-US" sz="36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3600" spc="35" dirty="0">
                <a:solidFill>
                  <a:srgbClr val="FFFFFF"/>
                </a:solidFill>
                <a:latin typeface="Calibri"/>
                <a:cs typeface="Calibri"/>
              </a:rPr>
              <a:t>neural</a:t>
            </a:r>
            <a:r>
              <a:rPr lang="en-US" sz="36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3600" spc="30" dirty="0">
                <a:solidFill>
                  <a:srgbClr val="FFFFFF"/>
                </a:solidFill>
                <a:latin typeface="Calibri"/>
                <a:cs typeface="Calibri"/>
              </a:rPr>
              <a:t>networks</a:t>
            </a:r>
            <a:r>
              <a:rPr lang="en-US" sz="36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3600" spc="25" dirty="0">
                <a:solidFill>
                  <a:srgbClr val="FFFFFF"/>
                </a:solidFill>
                <a:latin typeface="Calibri"/>
                <a:cs typeface="Calibri"/>
              </a:rPr>
              <a:t>detect</a:t>
            </a:r>
            <a:r>
              <a:rPr lang="en-US" sz="36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3600" spc="1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lang="en-US" sz="36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3600" spc="35" dirty="0">
                <a:solidFill>
                  <a:srgbClr val="FFFFFF"/>
                </a:solidFill>
                <a:latin typeface="Calibri"/>
                <a:cs typeface="Calibri"/>
              </a:rPr>
              <a:t>disease.</a:t>
            </a:r>
            <a:endParaRPr lang="en-US" sz="3600" dirty="0">
              <a:latin typeface="Calibri"/>
              <a:cs typeface="Calibri"/>
            </a:endParaRPr>
          </a:p>
          <a:p>
            <a:pPr marL="874395" indent="-571500" algn="ctr">
              <a:lnSpc>
                <a:spcPct val="100000"/>
              </a:lnSpc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en-US" sz="3600" spc="15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lang="en-US" sz="36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3600" spc="45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lang="en-US" sz="36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3600" spc="3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lang="en-US" sz="36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3600" spc="50" dirty="0">
                <a:solidFill>
                  <a:srgbClr val="FFFFFF"/>
                </a:solidFill>
                <a:latin typeface="Calibri"/>
                <a:cs typeface="Calibri"/>
              </a:rPr>
              <a:t>able</a:t>
            </a:r>
            <a:r>
              <a:rPr lang="en-US" sz="36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3600" spc="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lang="en-US" sz="36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3600" spc="50" dirty="0">
                <a:solidFill>
                  <a:srgbClr val="FFFFFF"/>
                </a:solidFill>
                <a:latin typeface="Calibri"/>
                <a:cs typeface="Calibri"/>
              </a:rPr>
              <a:t>know</a:t>
            </a:r>
            <a:r>
              <a:rPr lang="en-US" sz="36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3600" spc="30" dirty="0">
                <a:solidFill>
                  <a:srgbClr val="FFFFFF"/>
                </a:solidFill>
                <a:latin typeface="Calibri"/>
                <a:cs typeface="Calibri"/>
              </a:rPr>
              <a:t>how</a:t>
            </a:r>
            <a:r>
              <a:rPr lang="en-US" sz="36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3600" spc="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lang="en-US" sz="36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3600" spc="35" dirty="0">
                <a:solidFill>
                  <a:srgbClr val="FFFFFF"/>
                </a:solidFill>
                <a:latin typeface="Calibri"/>
                <a:cs typeface="Calibri"/>
              </a:rPr>
              <a:t>find</a:t>
            </a:r>
            <a:r>
              <a:rPr lang="en-US" sz="36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3600" spc="1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lang="en-US" sz="36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3600" spc="55" dirty="0">
                <a:solidFill>
                  <a:srgbClr val="FFFFFF"/>
                </a:solidFill>
                <a:latin typeface="Calibri"/>
                <a:cs typeface="Calibri"/>
              </a:rPr>
              <a:t>accuracy</a:t>
            </a:r>
            <a:r>
              <a:rPr lang="en-US" sz="36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3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lang="en-US" sz="36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3600" spc="1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lang="en-US" sz="36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3600" spc="40" dirty="0">
                <a:solidFill>
                  <a:srgbClr val="FFFFFF"/>
                </a:solidFill>
                <a:latin typeface="Calibri"/>
                <a:cs typeface="Calibri"/>
              </a:rPr>
              <a:t>model.</a:t>
            </a:r>
            <a:endParaRPr lang="en-US" sz="3600" dirty="0">
              <a:latin typeface="Calibri"/>
              <a:cs typeface="Calibri"/>
            </a:endParaRPr>
          </a:p>
          <a:p>
            <a:pPr marL="874395" indent="-571500" algn="ctr">
              <a:lnSpc>
                <a:spcPct val="100000"/>
              </a:lnSpc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en-US" sz="3600" spc="15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lang="en-US" sz="36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3600" spc="45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lang="en-US" sz="36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3600" spc="3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lang="en-US" sz="36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3600" spc="50" dirty="0">
                <a:solidFill>
                  <a:srgbClr val="FFFFFF"/>
                </a:solidFill>
                <a:latin typeface="Calibri"/>
                <a:cs typeface="Calibri"/>
              </a:rPr>
              <a:t>able</a:t>
            </a:r>
            <a:r>
              <a:rPr lang="en-US" sz="36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3600" spc="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lang="en-US" sz="36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3600" spc="60" dirty="0">
                <a:solidFill>
                  <a:srgbClr val="FFFFFF"/>
                </a:solidFill>
                <a:latin typeface="Calibri"/>
                <a:cs typeface="Calibri"/>
              </a:rPr>
              <a:t>build</a:t>
            </a:r>
            <a:r>
              <a:rPr lang="en-US" sz="36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3600" spc="20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lang="en-US" sz="36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3600" spc="55" dirty="0">
                <a:solidFill>
                  <a:srgbClr val="FFFFFF"/>
                </a:solidFill>
                <a:latin typeface="Calibri"/>
                <a:cs typeface="Calibri"/>
              </a:rPr>
              <a:t>applications</a:t>
            </a:r>
            <a:r>
              <a:rPr lang="en-US" sz="36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3600" spc="60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lang="en-US" sz="36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3600" spc="1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lang="en-US" sz="36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3600" spc="80" dirty="0">
                <a:solidFill>
                  <a:srgbClr val="FFFFFF"/>
                </a:solidFill>
                <a:latin typeface="Calibri"/>
                <a:cs typeface="Calibri"/>
              </a:rPr>
              <a:t>Flask</a:t>
            </a:r>
            <a:r>
              <a:rPr lang="en-US" sz="36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3600" spc="25" dirty="0" smtClean="0">
                <a:solidFill>
                  <a:srgbClr val="FFFFFF"/>
                </a:solidFill>
                <a:latin typeface="Calibri"/>
                <a:cs typeface="Calibri"/>
              </a:rPr>
              <a:t>framework.</a:t>
            </a:r>
            <a:endParaRPr lang="en-US" sz="3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9502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710" y="-190500"/>
            <a:ext cx="18287999" cy="11209363"/>
            <a:chOff x="48492" y="-220636"/>
            <a:chExt cx="18287999" cy="102869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492" y="-220636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2982" y="1981200"/>
              <a:ext cx="12496800" cy="6781800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 flipH="1">
            <a:off x="2209800" y="685964"/>
            <a:ext cx="102108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>
                    <a:lumMod val="95000"/>
                  </a:schemeClr>
                </a:solidFill>
              </a:rPr>
              <a:t>FUNCTIONAL REQUIREMENTS:</a:t>
            </a:r>
            <a:endParaRPr lang="en-US" sz="44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710" y="24245"/>
            <a:ext cx="18287999" cy="10286996"/>
            <a:chOff x="27710" y="24245"/>
            <a:chExt cx="18287999" cy="10286996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710" y="24245"/>
              <a:ext cx="18287999" cy="102869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0" y="2324100"/>
              <a:ext cx="8115299" cy="715327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7613" y="996953"/>
            <a:ext cx="10363787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400" spc="265" dirty="0" smtClean="0">
                <a:latin typeface="Arial"/>
                <a:cs typeface="Arial"/>
              </a:rPr>
              <a:t>PROJECT FLOW</a:t>
            </a:r>
            <a:endParaRPr sz="5400" dirty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577816" cy="8521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15400" y="2348450"/>
            <a:ext cx="8063915" cy="1023998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7420"/>
              </a:lnSpc>
              <a:spcBef>
                <a:spcPts val="585"/>
              </a:spcBef>
            </a:pPr>
            <a:r>
              <a:rPr lang="en-US" sz="4800" dirty="0" smtClean="0"/>
              <a:t>PROJECT DESIGN PHASE</a:t>
            </a:r>
            <a:endParaRPr sz="4800" dirty="0"/>
          </a:p>
        </p:txBody>
      </p:sp>
      <p:sp>
        <p:nvSpPr>
          <p:cNvPr id="4" name="object 4"/>
          <p:cNvSpPr/>
          <p:nvPr/>
        </p:nvSpPr>
        <p:spPr>
          <a:xfrm>
            <a:off x="8915400" y="1937073"/>
            <a:ext cx="1188085" cy="495300"/>
          </a:xfrm>
          <a:custGeom>
            <a:avLst/>
            <a:gdLst/>
            <a:ahLst/>
            <a:cxnLst/>
            <a:rect l="l" t="t" r="r" b="b"/>
            <a:pathLst>
              <a:path w="1188084" h="495300">
                <a:moveTo>
                  <a:pt x="1188008" y="247650"/>
                </a:moveTo>
                <a:lnTo>
                  <a:pt x="1182966" y="197739"/>
                </a:lnTo>
                <a:lnTo>
                  <a:pt x="1168539" y="151244"/>
                </a:lnTo>
                <a:lnTo>
                  <a:pt x="1145705" y="109181"/>
                </a:lnTo>
                <a:lnTo>
                  <a:pt x="1115466" y="72529"/>
                </a:lnTo>
                <a:lnTo>
                  <a:pt x="1078814" y="42291"/>
                </a:lnTo>
                <a:lnTo>
                  <a:pt x="1036751" y="19456"/>
                </a:lnTo>
                <a:lnTo>
                  <a:pt x="990269" y="5029"/>
                </a:lnTo>
                <a:lnTo>
                  <a:pt x="940358" y="0"/>
                </a:lnTo>
                <a:lnTo>
                  <a:pt x="890447" y="5029"/>
                </a:lnTo>
                <a:lnTo>
                  <a:pt x="843953" y="19456"/>
                </a:lnTo>
                <a:lnTo>
                  <a:pt x="801890" y="42291"/>
                </a:lnTo>
                <a:lnTo>
                  <a:pt x="767168" y="70942"/>
                </a:lnTo>
                <a:lnTo>
                  <a:pt x="732459" y="42291"/>
                </a:lnTo>
                <a:lnTo>
                  <a:pt x="690397" y="19456"/>
                </a:lnTo>
                <a:lnTo>
                  <a:pt x="643902" y="5029"/>
                </a:lnTo>
                <a:lnTo>
                  <a:pt x="594004" y="0"/>
                </a:lnTo>
                <a:lnTo>
                  <a:pt x="544093" y="5029"/>
                </a:lnTo>
                <a:lnTo>
                  <a:pt x="497598" y="19456"/>
                </a:lnTo>
                <a:lnTo>
                  <a:pt x="455536" y="42291"/>
                </a:lnTo>
                <a:lnTo>
                  <a:pt x="420814" y="70942"/>
                </a:lnTo>
                <a:lnTo>
                  <a:pt x="386105" y="42291"/>
                </a:lnTo>
                <a:lnTo>
                  <a:pt x="344043" y="19456"/>
                </a:lnTo>
                <a:lnTo>
                  <a:pt x="297548" y="5029"/>
                </a:lnTo>
                <a:lnTo>
                  <a:pt x="247650" y="0"/>
                </a:lnTo>
                <a:lnTo>
                  <a:pt x="197739" y="5029"/>
                </a:lnTo>
                <a:lnTo>
                  <a:pt x="151244" y="19456"/>
                </a:lnTo>
                <a:lnTo>
                  <a:pt x="109181" y="42291"/>
                </a:lnTo>
                <a:lnTo>
                  <a:pt x="72529" y="72529"/>
                </a:lnTo>
                <a:lnTo>
                  <a:pt x="42291" y="109181"/>
                </a:lnTo>
                <a:lnTo>
                  <a:pt x="19456" y="151244"/>
                </a:lnTo>
                <a:lnTo>
                  <a:pt x="5029" y="197739"/>
                </a:lnTo>
                <a:lnTo>
                  <a:pt x="0" y="247650"/>
                </a:lnTo>
                <a:lnTo>
                  <a:pt x="5029" y="297561"/>
                </a:lnTo>
                <a:lnTo>
                  <a:pt x="19456" y="344043"/>
                </a:lnTo>
                <a:lnTo>
                  <a:pt x="42291" y="386105"/>
                </a:lnTo>
                <a:lnTo>
                  <a:pt x="72529" y="422757"/>
                </a:lnTo>
                <a:lnTo>
                  <a:pt x="109181" y="452996"/>
                </a:lnTo>
                <a:lnTo>
                  <a:pt x="151244" y="475830"/>
                </a:lnTo>
                <a:lnTo>
                  <a:pt x="197739" y="490258"/>
                </a:lnTo>
                <a:lnTo>
                  <a:pt x="247650" y="495300"/>
                </a:lnTo>
                <a:lnTo>
                  <a:pt x="297548" y="490258"/>
                </a:lnTo>
                <a:lnTo>
                  <a:pt x="344043" y="475830"/>
                </a:lnTo>
                <a:lnTo>
                  <a:pt x="386105" y="452996"/>
                </a:lnTo>
                <a:lnTo>
                  <a:pt x="420814" y="424357"/>
                </a:lnTo>
                <a:lnTo>
                  <a:pt x="455536" y="452996"/>
                </a:lnTo>
                <a:lnTo>
                  <a:pt x="497598" y="475830"/>
                </a:lnTo>
                <a:lnTo>
                  <a:pt x="544093" y="490258"/>
                </a:lnTo>
                <a:lnTo>
                  <a:pt x="594004" y="495300"/>
                </a:lnTo>
                <a:lnTo>
                  <a:pt x="643902" y="490258"/>
                </a:lnTo>
                <a:lnTo>
                  <a:pt x="690397" y="475830"/>
                </a:lnTo>
                <a:lnTo>
                  <a:pt x="732459" y="452996"/>
                </a:lnTo>
                <a:lnTo>
                  <a:pt x="767168" y="424357"/>
                </a:lnTo>
                <a:lnTo>
                  <a:pt x="801890" y="452996"/>
                </a:lnTo>
                <a:lnTo>
                  <a:pt x="843953" y="475830"/>
                </a:lnTo>
                <a:lnTo>
                  <a:pt x="890447" y="490258"/>
                </a:lnTo>
                <a:lnTo>
                  <a:pt x="940358" y="495300"/>
                </a:lnTo>
                <a:lnTo>
                  <a:pt x="990269" y="490258"/>
                </a:lnTo>
                <a:lnTo>
                  <a:pt x="1036751" y="475830"/>
                </a:lnTo>
                <a:lnTo>
                  <a:pt x="1078814" y="452996"/>
                </a:lnTo>
                <a:lnTo>
                  <a:pt x="1115466" y="422757"/>
                </a:lnTo>
                <a:lnTo>
                  <a:pt x="1145705" y="386105"/>
                </a:lnTo>
                <a:lnTo>
                  <a:pt x="1168539" y="344043"/>
                </a:lnTo>
                <a:lnTo>
                  <a:pt x="1182966" y="297561"/>
                </a:lnTo>
                <a:lnTo>
                  <a:pt x="1188008" y="247650"/>
                </a:lnTo>
                <a:close/>
              </a:path>
            </a:pathLst>
          </a:custGeom>
          <a:solidFill>
            <a:srgbClr val="4B8F36">
              <a:alpha val="497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931323" y="4109412"/>
            <a:ext cx="6457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75" dirty="0">
                <a:solidFill>
                  <a:srgbClr val="61A64B"/>
                </a:solidFill>
                <a:latin typeface="Calibri"/>
                <a:cs typeface="Calibri"/>
              </a:rPr>
              <a:t>01</a:t>
            </a:r>
            <a:r>
              <a:rPr sz="3600" b="1" spc="114" dirty="0">
                <a:solidFill>
                  <a:srgbClr val="61A64B"/>
                </a:solidFill>
                <a:latin typeface="Calibri"/>
                <a:cs typeface="Calibri"/>
              </a:rPr>
              <a:t>.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754148" y="3998408"/>
            <a:ext cx="6457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75" dirty="0" smtClean="0">
                <a:solidFill>
                  <a:srgbClr val="61A64B"/>
                </a:solidFill>
                <a:latin typeface="Calibri"/>
                <a:cs typeface="Calibri"/>
              </a:rPr>
              <a:t>0</a:t>
            </a:r>
            <a:r>
              <a:rPr lang="en-US" sz="3600" b="1" spc="75" dirty="0" smtClean="0">
                <a:solidFill>
                  <a:srgbClr val="61A64B"/>
                </a:solidFill>
                <a:latin typeface="Calibri"/>
                <a:cs typeface="Calibri"/>
              </a:rPr>
              <a:t>3</a:t>
            </a:r>
            <a:r>
              <a:rPr sz="3600" b="1" spc="114" dirty="0" smtClean="0">
                <a:solidFill>
                  <a:srgbClr val="61A64B"/>
                </a:solidFill>
                <a:latin typeface="Calibri"/>
                <a:cs typeface="Calibri"/>
              </a:rPr>
              <a:t>.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14628" y="6346488"/>
            <a:ext cx="6457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75" dirty="0" smtClean="0">
                <a:solidFill>
                  <a:srgbClr val="61A64B"/>
                </a:solidFill>
                <a:latin typeface="Calibri"/>
                <a:cs typeface="Calibri"/>
              </a:rPr>
              <a:t>0</a:t>
            </a:r>
            <a:r>
              <a:rPr lang="en-US" sz="3600" b="1" spc="75" dirty="0" smtClean="0">
                <a:solidFill>
                  <a:srgbClr val="61A64B"/>
                </a:solidFill>
                <a:latin typeface="Calibri"/>
                <a:cs typeface="Calibri"/>
              </a:rPr>
              <a:t>4</a:t>
            </a:r>
            <a:r>
              <a:rPr sz="3600" b="1" spc="114" dirty="0" smtClean="0">
                <a:solidFill>
                  <a:srgbClr val="61A64B"/>
                </a:solidFill>
                <a:latin typeface="Calibri"/>
                <a:cs typeface="Calibri"/>
              </a:rPr>
              <a:t>.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770843" y="6346488"/>
            <a:ext cx="6457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75" dirty="0" smtClean="0">
                <a:solidFill>
                  <a:srgbClr val="61A64B"/>
                </a:solidFill>
                <a:latin typeface="Calibri"/>
                <a:cs typeface="Calibri"/>
              </a:rPr>
              <a:t>0</a:t>
            </a:r>
            <a:r>
              <a:rPr lang="en-US" sz="3600" b="1" spc="75" dirty="0" smtClean="0">
                <a:solidFill>
                  <a:srgbClr val="61A64B"/>
                </a:solidFill>
                <a:latin typeface="Calibri"/>
                <a:cs typeface="Calibri"/>
              </a:rPr>
              <a:t>2</a:t>
            </a:r>
            <a:r>
              <a:rPr sz="3600" b="1" spc="114" dirty="0" smtClean="0">
                <a:solidFill>
                  <a:srgbClr val="61A64B"/>
                </a:solidFill>
                <a:latin typeface="Calibri"/>
                <a:cs typeface="Calibri"/>
              </a:rPr>
              <a:t>.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494016" y="4070043"/>
            <a:ext cx="3509645" cy="170180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14935">
              <a:lnSpc>
                <a:spcPct val="100000"/>
              </a:lnSpc>
              <a:spcBef>
                <a:spcPts val="310"/>
              </a:spcBef>
            </a:pPr>
            <a:r>
              <a:rPr sz="1200" b="1" spc="25" dirty="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sz="12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50" dirty="0">
                <a:solidFill>
                  <a:srgbClr val="FFFFFF"/>
                </a:solidFill>
                <a:latin typeface="Calibri"/>
                <a:cs typeface="Calibri"/>
              </a:rPr>
              <a:t>DEEP</a:t>
            </a:r>
            <a:r>
              <a:rPr sz="12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2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10" dirty="0">
                <a:solidFill>
                  <a:srgbClr val="FFFFFF"/>
                </a:solidFill>
                <a:latin typeface="Calibri"/>
                <a:cs typeface="Calibri"/>
              </a:rPr>
              <a:t>ALGORITHM</a:t>
            </a:r>
            <a:r>
              <a:rPr sz="12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4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35" dirty="0">
                <a:solidFill>
                  <a:srgbClr val="FFFFFF"/>
                </a:solidFill>
                <a:latin typeface="Calibri"/>
                <a:cs typeface="Calibri"/>
              </a:rPr>
              <a:t>PREDICTION:</a:t>
            </a:r>
            <a:endParaRPr sz="1200" dirty="0">
              <a:latin typeface="Calibri"/>
              <a:cs typeface="Calibri"/>
            </a:endParaRPr>
          </a:p>
          <a:p>
            <a:pPr marL="12700" marR="5080" indent="-635" algn="ctr">
              <a:lnSpc>
                <a:spcPct val="114599"/>
              </a:lnSpc>
            </a:pPr>
            <a:r>
              <a:rPr sz="1200" b="1" spc="5" dirty="0">
                <a:solidFill>
                  <a:srgbClr val="FFFFFF"/>
                </a:solidFill>
                <a:latin typeface="Calibri"/>
                <a:cs typeface="Calibri"/>
              </a:rPr>
              <a:t>Machine </a:t>
            </a:r>
            <a:r>
              <a:rPr sz="1200" b="1" spc="35" dirty="0">
                <a:solidFill>
                  <a:srgbClr val="FFFFFF"/>
                </a:solidFill>
                <a:latin typeface="Calibri"/>
                <a:cs typeface="Calibri"/>
              </a:rPr>
              <a:t>learning </a:t>
            </a:r>
            <a:r>
              <a:rPr sz="1200" b="1" spc="30" dirty="0">
                <a:solidFill>
                  <a:srgbClr val="FFFFFF"/>
                </a:solidFill>
                <a:latin typeface="Calibri"/>
                <a:cs typeface="Calibri"/>
              </a:rPr>
              <a:t>predictive </a:t>
            </a:r>
            <a:r>
              <a:rPr sz="1200" b="1" spc="35" dirty="0">
                <a:solidFill>
                  <a:srgbClr val="FFFFFF"/>
                </a:solidFill>
                <a:latin typeface="Calibri"/>
                <a:cs typeface="Calibri"/>
              </a:rPr>
              <a:t>algorithms </a:t>
            </a:r>
            <a:r>
              <a:rPr sz="1200" b="1" spc="30" dirty="0">
                <a:solidFill>
                  <a:srgbClr val="FFFFFF"/>
                </a:solidFill>
                <a:latin typeface="Calibri"/>
                <a:cs typeface="Calibri"/>
              </a:rPr>
              <a:t>have </a:t>
            </a:r>
            <a:r>
              <a:rPr sz="1200" b="1" spc="40" dirty="0">
                <a:solidFill>
                  <a:srgbClr val="FFFFFF"/>
                </a:solidFill>
                <a:latin typeface="Calibri"/>
                <a:cs typeface="Calibri"/>
              </a:rPr>
              <a:t>highly </a:t>
            </a:r>
            <a:r>
              <a:rPr sz="1200" b="1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30" dirty="0">
                <a:solidFill>
                  <a:srgbClr val="FFFFFF"/>
                </a:solidFill>
                <a:latin typeface="Calibri"/>
                <a:cs typeface="Calibri"/>
              </a:rPr>
              <a:t>optimized estimation </a:t>
            </a:r>
            <a:r>
              <a:rPr sz="1200" b="1" spc="35" dirty="0">
                <a:solidFill>
                  <a:srgbClr val="FFFFFF"/>
                </a:solidFill>
                <a:latin typeface="Calibri"/>
                <a:cs typeface="Calibri"/>
              </a:rPr>
              <a:t>that has </a:t>
            </a:r>
            <a:r>
              <a:rPr sz="1200" b="1" spc="25" dirty="0">
                <a:solidFill>
                  <a:srgbClr val="FFFFFF"/>
                </a:solidFill>
                <a:latin typeface="Calibri"/>
                <a:cs typeface="Calibri"/>
              </a:rPr>
              <a:t>to be </a:t>
            </a:r>
            <a:r>
              <a:rPr sz="1200" b="1" spc="3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200" b="1" spc="40" dirty="0">
                <a:solidFill>
                  <a:srgbClr val="FFFFFF"/>
                </a:solidFill>
                <a:latin typeface="Calibri"/>
                <a:cs typeface="Calibri"/>
              </a:rPr>
              <a:t>likely </a:t>
            </a:r>
            <a:r>
              <a:rPr sz="1200" b="1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25" dirty="0">
                <a:solidFill>
                  <a:srgbClr val="FFFFFF"/>
                </a:solidFill>
                <a:latin typeface="Calibri"/>
                <a:cs typeface="Calibri"/>
              </a:rPr>
              <a:t>outcome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30" dirty="0">
                <a:solidFill>
                  <a:srgbClr val="FFFFFF"/>
                </a:solidFill>
                <a:latin typeface="Calibri"/>
                <a:cs typeface="Calibri"/>
              </a:rPr>
              <a:t>based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2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2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30" dirty="0">
                <a:solidFill>
                  <a:srgbClr val="FFFFFF"/>
                </a:solidFill>
                <a:latin typeface="Calibri"/>
                <a:cs typeface="Calibri"/>
              </a:rPr>
              <a:t>trained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35" dirty="0">
                <a:solidFill>
                  <a:srgbClr val="FFFFFF"/>
                </a:solidFill>
                <a:latin typeface="Calibri"/>
                <a:cs typeface="Calibri"/>
              </a:rPr>
              <a:t>data.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35" dirty="0">
                <a:solidFill>
                  <a:srgbClr val="FFFFFF"/>
                </a:solidFill>
                <a:latin typeface="Calibri"/>
                <a:cs typeface="Calibri"/>
              </a:rPr>
              <a:t>Predictive</a:t>
            </a:r>
            <a:r>
              <a:rPr sz="12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40" dirty="0">
                <a:solidFill>
                  <a:srgbClr val="FFFFFF"/>
                </a:solidFill>
                <a:latin typeface="Calibri"/>
                <a:cs typeface="Calibri"/>
              </a:rPr>
              <a:t>analytics </a:t>
            </a:r>
            <a:r>
              <a:rPr sz="1200" b="1" spc="-2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4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1200" b="1" spc="2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200" b="1" spc="30" dirty="0">
                <a:solidFill>
                  <a:srgbClr val="FFFFFF"/>
                </a:solidFill>
                <a:latin typeface="Calibri"/>
                <a:cs typeface="Calibri"/>
              </a:rPr>
              <a:t>use </a:t>
            </a:r>
            <a:r>
              <a:rPr sz="1200" b="1" spc="2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200" b="1" spc="35" dirty="0">
                <a:solidFill>
                  <a:srgbClr val="FFFFFF"/>
                </a:solidFill>
                <a:latin typeface="Calibri"/>
                <a:cs typeface="Calibri"/>
              </a:rPr>
              <a:t>data, statistical algorithms and </a:t>
            </a:r>
            <a:r>
              <a:rPr sz="1200" b="1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30" dirty="0">
                <a:solidFill>
                  <a:srgbClr val="FFFFFF"/>
                </a:solidFill>
                <a:latin typeface="Calibri"/>
                <a:cs typeface="Calibri"/>
              </a:rPr>
              <a:t>machine </a:t>
            </a:r>
            <a:r>
              <a:rPr sz="1200" b="1" spc="35" dirty="0">
                <a:solidFill>
                  <a:srgbClr val="FFFFFF"/>
                </a:solidFill>
                <a:latin typeface="Calibri"/>
                <a:cs typeface="Calibri"/>
              </a:rPr>
              <a:t>learning </a:t>
            </a:r>
            <a:r>
              <a:rPr sz="1200" b="1" spc="30" dirty="0">
                <a:solidFill>
                  <a:srgbClr val="FFFFFF"/>
                </a:solidFill>
                <a:latin typeface="Calibri"/>
                <a:cs typeface="Calibri"/>
              </a:rPr>
              <a:t>techniques </a:t>
            </a:r>
            <a:r>
              <a:rPr sz="1200" b="1" spc="2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200" b="1" spc="30" dirty="0">
                <a:solidFill>
                  <a:srgbClr val="FFFFFF"/>
                </a:solidFill>
                <a:latin typeface="Calibri"/>
                <a:cs typeface="Calibri"/>
              </a:rPr>
              <a:t>identify </a:t>
            </a:r>
            <a:r>
              <a:rPr sz="1200" b="1" spc="2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200" b="1" spc="30" dirty="0">
                <a:solidFill>
                  <a:srgbClr val="FFFFFF"/>
                </a:solidFill>
                <a:latin typeface="Calibri"/>
                <a:cs typeface="Calibri"/>
              </a:rPr>
              <a:t> likelihood </a:t>
            </a:r>
            <a:r>
              <a:rPr sz="1200" b="1" spc="2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200" b="1" spc="30" dirty="0">
                <a:solidFill>
                  <a:srgbClr val="FFFFFF"/>
                </a:solidFill>
                <a:latin typeface="Calibri"/>
                <a:cs typeface="Calibri"/>
              </a:rPr>
              <a:t>future outcomes based </a:t>
            </a:r>
            <a:r>
              <a:rPr sz="1200" b="1" spc="25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1200" b="1" spc="35" dirty="0">
                <a:solidFill>
                  <a:srgbClr val="FFFFFF"/>
                </a:solidFill>
                <a:latin typeface="Calibri"/>
                <a:cs typeface="Calibri"/>
              </a:rPr>
              <a:t>historical </a:t>
            </a:r>
            <a:r>
              <a:rPr sz="1200" b="1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35" dirty="0">
                <a:solidFill>
                  <a:srgbClr val="FFFFFF"/>
                </a:solidFill>
                <a:latin typeface="Calibri"/>
                <a:cs typeface="Calibri"/>
              </a:rPr>
              <a:t>data.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77118" y="4089093"/>
            <a:ext cx="3531235" cy="4972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04165">
              <a:lnSpc>
                <a:spcPct val="114999"/>
              </a:lnSpc>
              <a:spcBef>
                <a:spcPts val="95"/>
              </a:spcBef>
            </a:pPr>
            <a:r>
              <a:rPr sz="1250" spc="-5" dirty="0">
                <a:solidFill>
                  <a:srgbClr val="FFFFFF"/>
                </a:solidFill>
                <a:latin typeface="Calibri"/>
                <a:cs typeface="Calibri"/>
              </a:rPr>
              <a:t>1.DATA</a:t>
            </a:r>
            <a:r>
              <a:rPr sz="125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35" dirty="0">
                <a:solidFill>
                  <a:srgbClr val="FFFFFF"/>
                </a:solidFill>
                <a:latin typeface="Calibri"/>
                <a:cs typeface="Calibri"/>
              </a:rPr>
              <a:t>COLLECTION:</a:t>
            </a:r>
            <a:r>
              <a:rPr sz="1250" spc="20" dirty="0">
                <a:solidFill>
                  <a:srgbClr val="FFFFFF"/>
                </a:solidFill>
                <a:latin typeface="Calibri"/>
                <a:cs typeface="Calibri"/>
              </a:rPr>
              <a:t> Data 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collection 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25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1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2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most </a:t>
            </a:r>
            <a:r>
              <a:rPr sz="1250" spc="10" dirty="0">
                <a:solidFill>
                  <a:srgbClr val="FFFFFF"/>
                </a:solidFill>
                <a:latin typeface="Calibri"/>
                <a:cs typeface="Calibri"/>
              </a:rPr>
              <a:t>efficient 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method </a:t>
            </a:r>
            <a:r>
              <a:rPr sz="1250" spc="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collecting </a:t>
            </a:r>
            <a:r>
              <a:rPr sz="1250" spc="3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25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measuring</a:t>
            </a:r>
            <a:r>
              <a:rPr sz="125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25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5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20" dirty="0">
                <a:solidFill>
                  <a:srgbClr val="FFFFFF"/>
                </a:solidFill>
                <a:latin typeface="Calibri"/>
                <a:cs typeface="Calibri"/>
              </a:rPr>
              <a:t>resources 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 like </a:t>
            </a:r>
            <a:r>
              <a:rPr sz="1250" spc="35" dirty="0">
                <a:solidFill>
                  <a:srgbClr val="FFFFFF"/>
                </a:solidFill>
                <a:latin typeface="Calibri"/>
                <a:cs typeface="Calibri"/>
              </a:rPr>
              <a:t>kaggle and 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UCI 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machine 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learning 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15" dirty="0">
                <a:solidFill>
                  <a:srgbClr val="FFFFFF"/>
                </a:solidFill>
                <a:latin typeface="Calibri"/>
                <a:cs typeface="Calibri"/>
              </a:rPr>
              <a:t>repository. </a:t>
            </a:r>
            <a:r>
              <a:rPr sz="1250" spc="4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250" spc="20" dirty="0">
                <a:solidFill>
                  <a:srgbClr val="FFFFFF"/>
                </a:solidFill>
                <a:latin typeface="Calibri"/>
                <a:cs typeface="Calibri"/>
              </a:rPr>
              <a:t>get </a:t>
            </a:r>
            <a:r>
              <a:rPr sz="1250" spc="35" dirty="0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approximate dataset </a:t>
            </a:r>
            <a:r>
              <a:rPr sz="1250" spc="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250" spc="10" dirty="0">
                <a:solidFill>
                  <a:srgbClr val="FFFFFF"/>
                </a:solidFill>
                <a:latin typeface="Calibri"/>
                <a:cs typeface="Calibri"/>
              </a:rPr>
              <a:t> the </a:t>
            </a:r>
            <a:r>
              <a:rPr sz="1250" spc="20" dirty="0">
                <a:solidFill>
                  <a:srgbClr val="FFFFFF"/>
                </a:solidFill>
                <a:latin typeface="Calibri"/>
                <a:cs typeface="Calibri"/>
              </a:rPr>
              <a:t>system. </a:t>
            </a:r>
            <a:r>
              <a:rPr sz="1250" spc="40" dirty="0">
                <a:solidFill>
                  <a:srgbClr val="FFFFFF"/>
                </a:solidFill>
                <a:latin typeface="Calibri"/>
                <a:cs typeface="Calibri"/>
              </a:rPr>
              <a:t>This 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dataset 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must 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contain </a:t>
            </a:r>
            <a:r>
              <a:rPr sz="1250" spc="1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2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20" dirty="0">
                <a:solidFill>
                  <a:srgbClr val="FFFFFF"/>
                </a:solidFill>
                <a:latin typeface="Calibri"/>
                <a:cs typeface="Calibri"/>
              </a:rPr>
              <a:t>following </a:t>
            </a:r>
            <a:r>
              <a:rPr sz="1250" spc="15" dirty="0">
                <a:solidFill>
                  <a:srgbClr val="FFFFFF"/>
                </a:solidFill>
                <a:latin typeface="Calibri"/>
                <a:cs typeface="Calibri"/>
              </a:rPr>
              <a:t>attributes </a:t>
            </a:r>
            <a:r>
              <a:rPr sz="1250" spc="5" dirty="0">
                <a:solidFill>
                  <a:srgbClr val="FFFFFF"/>
                </a:solidFill>
                <a:latin typeface="Calibri"/>
                <a:cs typeface="Calibri"/>
              </a:rPr>
              <a:t>i.) 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Images </a:t>
            </a:r>
            <a:r>
              <a:rPr sz="1250" spc="5" dirty="0">
                <a:solidFill>
                  <a:srgbClr val="FFFFFF"/>
                </a:solidFill>
                <a:latin typeface="Calibri"/>
                <a:cs typeface="Calibri"/>
              </a:rPr>
              <a:t>of fruit 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diseases 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10" dirty="0">
                <a:solidFill>
                  <a:srgbClr val="FFFFFF"/>
                </a:solidFill>
                <a:latin typeface="Calibri"/>
                <a:cs typeface="Calibri"/>
              </a:rPr>
              <a:t>ii.) 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Images </a:t>
            </a:r>
            <a:r>
              <a:rPr sz="1250" spc="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250" spc="20" dirty="0">
                <a:solidFill>
                  <a:srgbClr val="FFFFFF"/>
                </a:solidFill>
                <a:latin typeface="Calibri"/>
                <a:cs typeface="Calibri"/>
              </a:rPr>
              <a:t>vegetable 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diseases </a:t>
            </a:r>
            <a:r>
              <a:rPr sz="1250" spc="10" dirty="0">
                <a:solidFill>
                  <a:srgbClr val="FFFFFF"/>
                </a:solidFill>
                <a:latin typeface="Calibri"/>
                <a:cs typeface="Calibri"/>
              </a:rPr>
              <a:t>etc., 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in which 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20" dirty="0">
                <a:solidFill>
                  <a:srgbClr val="FFFFFF"/>
                </a:solidFill>
                <a:latin typeface="Calibri"/>
                <a:cs typeface="Calibri"/>
              </a:rPr>
              <a:t>those</a:t>
            </a:r>
            <a:r>
              <a:rPr sz="12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20" dirty="0">
                <a:solidFill>
                  <a:srgbClr val="FFFFFF"/>
                </a:solidFill>
                <a:latin typeface="Calibri"/>
                <a:cs typeface="Calibri"/>
              </a:rPr>
              <a:t>parameters</a:t>
            </a:r>
            <a:r>
              <a:rPr sz="12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12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2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2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considered</a:t>
            </a:r>
            <a:r>
              <a:rPr sz="12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2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disease </a:t>
            </a:r>
            <a:r>
              <a:rPr sz="1250" spc="-2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20" dirty="0">
                <a:solidFill>
                  <a:srgbClr val="FFFFFF"/>
                </a:solidFill>
                <a:latin typeface="Calibri"/>
                <a:cs typeface="Calibri"/>
              </a:rPr>
              <a:t>prediction.</a:t>
            </a:r>
            <a:endParaRPr sz="1250" dirty="0">
              <a:latin typeface="Calibri"/>
              <a:cs typeface="Calibri"/>
            </a:endParaRPr>
          </a:p>
          <a:p>
            <a:pPr algn="just">
              <a:lnSpc>
                <a:spcPct val="100000"/>
              </a:lnSpc>
              <a:spcBef>
                <a:spcPts val="35"/>
              </a:spcBef>
            </a:pPr>
            <a:endParaRPr sz="1150" dirty="0">
              <a:latin typeface="Calibri"/>
              <a:cs typeface="Calibri"/>
            </a:endParaRPr>
          </a:p>
          <a:p>
            <a:pPr marL="746125" algn="just">
              <a:lnSpc>
                <a:spcPct val="100000"/>
              </a:lnSpc>
            </a:pPr>
            <a:r>
              <a:rPr sz="1050" b="1" spc="30" dirty="0">
                <a:solidFill>
                  <a:srgbClr val="FFFFFF"/>
                </a:solidFill>
                <a:latin typeface="Calibri"/>
                <a:cs typeface="Calibri"/>
              </a:rPr>
              <a:t>4.</a:t>
            </a:r>
            <a:r>
              <a:rPr sz="105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65" dirty="0">
                <a:solidFill>
                  <a:srgbClr val="FFFFFF"/>
                </a:solidFill>
                <a:latin typeface="Calibri"/>
                <a:cs typeface="Calibri"/>
              </a:rPr>
              <a:t>FERTILIZER</a:t>
            </a:r>
            <a:r>
              <a:rPr sz="105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15" dirty="0">
                <a:solidFill>
                  <a:srgbClr val="FFFFFF"/>
                </a:solidFill>
                <a:latin typeface="Calibri"/>
                <a:cs typeface="Calibri"/>
              </a:rPr>
              <a:t>RECOMMENDATION:</a:t>
            </a:r>
            <a:endParaRPr sz="1050" dirty="0">
              <a:latin typeface="Calibri"/>
              <a:cs typeface="Calibri"/>
            </a:endParaRPr>
          </a:p>
          <a:p>
            <a:pPr marL="399415" marR="19685" indent="-362585" algn="just">
              <a:lnSpc>
                <a:spcPct val="115999"/>
              </a:lnSpc>
            </a:pPr>
            <a:r>
              <a:rPr sz="1050" b="1" spc="4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05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45" dirty="0">
                <a:solidFill>
                  <a:srgbClr val="FFFFFF"/>
                </a:solidFill>
                <a:latin typeface="Calibri"/>
                <a:cs typeface="Calibri"/>
              </a:rPr>
              <a:t>Predict</a:t>
            </a:r>
            <a:r>
              <a:rPr sz="105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3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05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45" dirty="0">
                <a:solidFill>
                  <a:srgbClr val="FFFFFF"/>
                </a:solidFill>
                <a:latin typeface="Calibri"/>
                <a:cs typeface="Calibri"/>
              </a:rPr>
              <a:t>particular</a:t>
            </a:r>
            <a:r>
              <a:rPr sz="105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40" dirty="0">
                <a:solidFill>
                  <a:srgbClr val="FFFFFF"/>
                </a:solidFill>
                <a:latin typeface="Calibri"/>
                <a:cs typeface="Calibri"/>
              </a:rPr>
              <a:t>fertilizer</a:t>
            </a:r>
            <a:r>
              <a:rPr sz="105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3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05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3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05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40" dirty="0">
                <a:solidFill>
                  <a:srgbClr val="FFFFFF"/>
                </a:solidFill>
                <a:latin typeface="Calibri"/>
                <a:cs typeface="Calibri"/>
              </a:rPr>
              <a:t>used,</a:t>
            </a:r>
            <a:r>
              <a:rPr sz="105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30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105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35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105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40" dirty="0">
                <a:solidFill>
                  <a:srgbClr val="FFFFFF"/>
                </a:solidFill>
                <a:latin typeface="Calibri"/>
                <a:cs typeface="Calibri"/>
              </a:rPr>
              <a:t>input </a:t>
            </a:r>
            <a:r>
              <a:rPr sz="1050" b="1" spc="-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40" dirty="0">
                <a:solidFill>
                  <a:srgbClr val="FFFFFF"/>
                </a:solidFill>
                <a:latin typeface="Calibri"/>
                <a:cs typeface="Calibri"/>
              </a:rPr>
              <a:t>parameters</a:t>
            </a:r>
            <a:r>
              <a:rPr sz="105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45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105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50" dirty="0">
                <a:solidFill>
                  <a:srgbClr val="FFFFFF"/>
                </a:solidFill>
                <a:latin typeface="Calibri"/>
                <a:cs typeface="Calibri"/>
              </a:rPr>
              <a:t>N,P,K</a:t>
            </a:r>
            <a:r>
              <a:rPr sz="105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40" dirty="0">
                <a:solidFill>
                  <a:srgbClr val="FFFFFF"/>
                </a:solidFill>
                <a:latin typeface="Calibri"/>
                <a:cs typeface="Calibri"/>
              </a:rPr>
              <a:t>temperature,</a:t>
            </a:r>
            <a:r>
              <a:rPr sz="105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40" dirty="0">
                <a:solidFill>
                  <a:srgbClr val="FFFFFF"/>
                </a:solidFill>
                <a:latin typeface="Calibri"/>
                <a:cs typeface="Calibri"/>
              </a:rPr>
              <a:t>humidity,</a:t>
            </a:r>
            <a:endParaRPr sz="1050" dirty="0">
              <a:latin typeface="Calibri"/>
              <a:cs typeface="Calibri"/>
            </a:endParaRPr>
          </a:p>
          <a:p>
            <a:pPr marL="433705" marR="5080" indent="-412115" algn="just">
              <a:lnSpc>
                <a:spcPct val="115999"/>
              </a:lnSpc>
            </a:pPr>
            <a:r>
              <a:rPr sz="1050" b="1" spc="40" dirty="0">
                <a:solidFill>
                  <a:srgbClr val="FFFFFF"/>
                </a:solidFill>
                <a:latin typeface="Calibri"/>
                <a:cs typeface="Calibri"/>
              </a:rPr>
              <a:t>moisture</a:t>
            </a:r>
            <a:r>
              <a:rPr sz="105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4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05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35" dirty="0">
                <a:solidFill>
                  <a:srgbClr val="FFFFFF"/>
                </a:solidFill>
                <a:latin typeface="Calibri"/>
                <a:cs typeface="Calibri"/>
              </a:rPr>
              <a:t>soil</a:t>
            </a:r>
            <a:r>
              <a:rPr sz="105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40" dirty="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r>
              <a:rPr sz="105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4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05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40" dirty="0">
                <a:solidFill>
                  <a:srgbClr val="FFFFFF"/>
                </a:solidFill>
                <a:latin typeface="Calibri"/>
                <a:cs typeface="Calibri"/>
              </a:rPr>
              <a:t>also</a:t>
            </a:r>
            <a:r>
              <a:rPr sz="105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40" dirty="0">
                <a:solidFill>
                  <a:srgbClr val="FFFFFF"/>
                </a:solidFill>
                <a:latin typeface="Calibri"/>
                <a:cs typeface="Calibri"/>
              </a:rPr>
              <a:t>crop</a:t>
            </a:r>
            <a:r>
              <a:rPr sz="105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3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05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3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05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45" dirty="0">
                <a:solidFill>
                  <a:srgbClr val="FFFFFF"/>
                </a:solidFill>
                <a:latin typeface="Calibri"/>
                <a:cs typeface="Calibri"/>
              </a:rPr>
              <a:t>grown.</a:t>
            </a:r>
            <a:r>
              <a:rPr sz="105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45" dirty="0">
                <a:solidFill>
                  <a:srgbClr val="FFFFFF"/>
                </a:solidFill>
                <a:latin typeface="Calibri"/>
                <a:cs typeface="Calibri"/>
              </a:rPr>
              <a:t>Fertilizer </a:t>
            </a:r>
            <a:r>
              <a:rPr sz="1050" b="1" spc="-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40" dirty="0">
                <a:solidFill>
                  <a:srgbClr val="FFFFFF"/>
                </a:solidFill>
                <a:latin typeface="Calibri"/>
                <a:cs typeface="Calibri"/>
              </a:rPr>
              <a:t>prediction</a:t>
            </a:r>
            <a:r>
              <a:rPr sz="105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40" dirty="0">
                <a:solidFill>
                  <a:srgbClr val="FFFFFF"/>
                </a:solidFill>
                <a:latin typeface="Calibri"/>
                <a:cs typeface="Calibri"/>
              </a:rPr>
              <a:t>process</a:t>
            </a:r>
            <a:r>
              <a:rPr sz="105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40" dirty="0">
                <a:solidFill>
                  <a:srgbClr val="FFFFFF"/>
                </a:solidFill>
                <a:latin typeface="Calibri"/>
                <a:cs typeface="Calibri"/>
              </a:rPr>
              <a:t>begins</a:t>
            </a:r>
            <a:r>
              <a:rPr sz="105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4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05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3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05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40" dirty="0">
                <a:solidFill>
                  <a:srgbClr val="FFFFFF"/>
                </a:solidFill>
                <a:latin typeface="Calibri"/>
                <a:cs typeface="Calibri"/>
              </a:rPr>
              <a:t>loading</a:t>
            </a:r>
            <a:r>
              <a:rPr sz="105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2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endParaRPr sz="1050" dirty="0">
              <a:latin typeface="Calibri"/>
              <a:cs typeface="Calibri"/>
            </a:endParaRPr>
          </a:p>
          <a:p>
            <a:pPr marL="476884" marR="66675" indent="-393065" algn="just">
              <a:lnSpc>
                <a:spcPct val="115999"/>
              </a:lnSpc>
            </a:pPr>
            <a:r>
              <a:rPr sz="1050" b="1" spc="3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05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40" dirty="0">
                <a:solidFill>
                  <a:srgbClr val="FFFFFF"/>
                </a:solidFill>
                <a:latin typeface="Calibri"/>
                <a:cs typeface="Calibri"/>
              </a:rPr>
              <a:t>external</a:t>
            </a:r>
            <a:r>
              <a:rPr sz="105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40" dirty="0">
                <a:solidFill>
                  <a:srgbClr val="FFFFFF"/>
                </a:solidFill>
                <a:latin typeface="Calibri"/>
                <a:cs typeface="Calibri"/>
              </a:rPr>
              <a:t>fertilizers</a:t>
            </a:r>
            <a:r>
              <a:rPr sz="105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40" dirty="0">
                <a:solidFill>
                  <a:srgbClr val="FFFFFF"/>
                </a:solidFill>
                <a:latin typeface="Calibri"/>
                <a:cs typeface="Calibri"/>
              </a:rPr>
              <a:t>datasets.</a:t>
            </a:r>
            <a:r>
              <a:rPr sz="105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35" dirty="0">
                <a:solidFill>
                  <a:srgbClr val="FFFFFF"/>
                </a:solidFill>
                <a:latin typeface="Calibri"/>
                <a:cs typeface="Calibri"/>
              </a:rPr>
              <a:t>Once</a:t>
            </a:r>
            <a:r>
              <a:rPr sz="105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3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05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40" dirty="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r>
              <a:rPr sz="105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4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05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35" dirty="0">
                <a:solidFill>
                  <a:srgbClr val="FFFFFF"/>
                </a:solidFill>
                <a:latin typeface="Calibri"/>
                <a:cs typeface="Calibri"/>
              </a:rPr>
              <a:t>read </a:t>
            </a:r>
            <a:r>
              <a:rPr sz="1050" b="1" spc="-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35" dirty="0">
                <a:solidFill>
                  <a:srgbClr val="FFFFFF"/>
                </a:solidFill>
                <a:latin typeface="Calibri"/>
                <a:cs typeface="Calibri"/>
              </a:rPr>
              <a:t>then</a:t>
            </a:r>
            <a:r>
              <a:rPr sz="105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40" dirty="0">
                <a:solidFill>
                  <a:srgbClr val="FFFFFF"/>
                </a:solidFill>
                <a:latin typeface="Calibri"/>
                <a:cs typeface="Calibri"/>
              </a:rPr>
              <a:t>pre-processing</a:t>
            </a:r>
            <a:r>
              <a:rPr sz="105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40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105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3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05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30" dirty="0">
                <a:solidFill>
                  <a:srgbClr val="FFFFFF"/>
                </a:solidFill>
                <a:latin typeface="Calibri"/>
                <a:cs typeface="Calibri"/>
              </a:rPr>
              <a:t>done</a:t>
            </a:r>
            <a:r>
              <a:rPr sz="105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5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05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40" dirty="0">
                <a:solidFill>
                  <a:srgbClr val="FFFFFF"/>
                </a:solidFill>
                <a:latin typeface="Calibri"/>
                <a:cs typeface="Calibri"/>
              </a:rPr>
              <a:t>various</a:t>
            </a:r>
            <a:endParaRPr sz="1050" dirty="0">
              <a:latin typeface="Calibri"/>
              <a:cs typeface="Calibri"/>
            </a:endParaRPr>
          </a:p>
          <a:p>
            <a:pPr marL="8890" algn="just">
              <a:lnSpc>
                <a:spcPct val="100000"/>
              </a:lnSpc>
              <a:spcBef>
                <a:spcPts val="200"/>
              </a:spcBef>
            </a:pPr>
            <a:r>
              <a:rPr sz="1050" b="1" spc="45" dirty="0">
                <a:solidFill>
                  <a:srgbClr val="FFFFFF"/>
                </a:solidFill>
                <a:latin typeface="Calibri"/>
                <a:cs typeface="Calibri"/>
              </a:rPr>
              <a:t>stages</a:t>
            </a:r>
            <a:r>
              <a:rPr sz="105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4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05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40" dirty="0">
                <a:solidFill>
                  <a:srgbClr val="FFFFFF"/>
                </a:solidFill>
                <a:latin typeface="Calibri"/>
                <a:cs typeface="Calibri"/>
              </a:rPr>
              <a:t>discussed</a:t>
            </a:r>
            <a:r>
              <a:rPr sz="105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4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05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3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05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3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05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45" dirty="0">
                <a:solidFill>
                  <a:srgbClr val="FFFFFF"/>
                </a:solidFill>
                <a:latin typeface="Calibri"/>
                <a:cs typeface="Calibri"/>
              </a:rPr>
              <a:t>Pre-processing</a:t>
            </a:r>
            <a:r>
              <a:rPr sz="105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35" dirty="0">
                <a:solidFill>
                  <a:srgbClr val="FFFFFF"/>
                </a:solidFill>
                <a:latin typeface="Calibri"/>
                <a:cs typeface="Calibri"/>
              </a:rPr>
              <a:t>section.</a:t>
            </a:r>
            <a:endParaRPr sz="1050" dirty="0">
              <a:latin typeface="Calibri"/>
              <a:cs typeface="Calibri"/>
            </a:endParaRPr>
          </a:p>
          <a:p>
            <a:pPr marL="375920" marR="358775" algn="just">
              <a:lnSpc>
                <a:spcPct val="115999"/>
              </a:lnSpc>
            </a:pPr>
            <a:r>
              <a:rPr sz="1050" b="1" spc="20" dirty="0">
                <a:solidFill>
                  <a:srgbClr val="FFFFFF"/>
                </a:solidFill>
                <a:latin typeface="Calibri"/>
                <a:cs typeface="Calibri"/>
              </a:rPr>
              <a:t>After</a:t>
            </a:r>
            <a:r>
              <a:rPr sz="105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3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05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4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05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40" dirty="0">
                <a:solidFill>
                  <a:srgbClr val="FFFFFF"/>
                </a:solidFill>
                <a:latin typeface="Calibri"/>
                <a:cs typeface="Calibri"/>
              </a:rPr>
              <a:t>pre-processing,</a:t>
            </a:r>
            <a:r>
              <a:rPr sz="105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40" dirty="0">
                <a:solidFill>
                  <a:srgbClr val="FFFFFF"/>
                </a:solidFill>
                <a:latin typeface="Calibri"/>
                <a:cs typeface="Calibri"/>
              </a:rPr>
              <a:t>train</a:t>
            </a:r>
            <a:r>
              <a:rPr sz="105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3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05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40" dirty="0">
                <a:solidFill>
                  <a:srgbClr val="FFFFFF"/>
                </a:solidFill>
                <a:latin typeface="Calibri"/>
                <a:cs typeface="Calibri"/>
              </a:rPr>
              <a:t>models </a:t>
            </a:r>
            <a:r>
              <a:rPr sz="1050" b="1" spc="-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45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105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SVM,</a:t>
            </a:r>
            <a:endParaRPr sz="1050" dirty="0">
              <a:latin typeface="Calibri"/>
              <a:cs typeface="Calibri"/>
            </a:endParaRPr>
          </a:p>
          <a:p>
            <a:pPr marL="226060" marR="208915" algn="just">
              <a:lnSpc>
                <a:spcPct val="115999"/>
              </a:lnSpc>
            </a:pPr>
            <a:r>
              <a:rPr sz="1050" b="1" spc="45" dirty="0">
                <a:solidFill>
                  <a:srgbClr val="FFFFFF"/>
                </a:solidFill>
                <a:latin typeface="Calibri"/>
                <a:cs typeface="Calibri"/>
              </a:rPr>
              <a:t>Random</a:t>
            </a:r>
            <a:r>
              <a:rPr sz="105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40" dirty="0">
                <a:solidFill>
                  <a:srgbClr val="FFFFFF"/>
                </a:solidFill>
                <a:latin typeface="Calibri"/>
                <a:cs typeface="Calibri"/>
              </a:rPr>
              <a:t>Forest</a:t>
            </a:r>
            <a:r>
              <a:rPr sz="105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40" dirty="0">
                <a:solidFill>
                  <a:srgbClr val="FFFFFF"/>
                </a:solidFill>
                <a:latin typeface="Calibri"/>
                <a:cs typeface="Calibri"/>
              </a:rPr>
              <a:t>classifier</a:t>
            </a:r>
            <a:r>
              <a:rPr sz="105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35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105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45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105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40" dirty="0">
                <a:solidFill>
                  <a:srgbClr val="FFFFFF"/>
                </a:solidFill>
                <a:latin typeface="Calibri"/>
                <a:cs typeface="Calibri"/>
              </a:rPr>
              <a:t>dataset.</a:t>
            </a:r>
            <a:r>
              <a:rPr sz="105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5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05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4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050" b="1" spc="-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40" dirty="0">
                <a:solidFill>
                  <a:srgbClr val="FFFFFF"/>
                </a:solidFill>
                <a:latin typeface="Calibri"/>
                <a:cs typeface="Calibri"/>
              </a:rPr>
              <a:t>prediction </a:t>
            </a:r>
            <a:r>
              <a:rPr sz="1050" b="1" spc="2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050" b="1" spc="3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050" b="1" spc="40" dirty="0">
                <a:solidFill>
                  <a:srgbClr val="FFFFFF"/>
                </a:solidFill>
                <a:latin typeface="Calibri"/>
                <a:cs typeface="Calibri"/>
              </a:rPr>
              <a:t>fertilizers, </a:t>
            </a:r>
            <a:r>
              <a:rPr sz="1050" b="1" spc="30" dirty="0">
                <a:solidFill>
                  <a:srgbClr val="FFFFFF"/>
                </a:solidFill>
                <a:latin typeface="Calibri"/>
                <a:cs typeface="Calibri"/>
              </a:rPr>
              <a:t>we </a:t>
            </a:r>
            <a:r>
              <a:rPr sz="1050" b="1" spc="40" dirty="0">
                <a:solidFill>
                  <a:srgbClr val="FFFFFF"/>
                </a:solidFill>
                <a:latin typeface="Calibri"/>
                <a:cs typeface="Calibri"/>
              </a:rPr>
              <a:t>consider various </a:t>
            </a:r>
            <a:r>
              <a:rPr sz="1050" b="1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40" dirty="0">
                <a:solidFill>
                  <a:srgbClr val="FFFFFF"/>
                </a:solidFill>
                <a:latin typeface="Calibri"/>
                <a:cs typeface="Calibri"/>
              </a:rPr>
              <a:t>factors </a:t>
            </a:r>
            <a:r>
              <a:rPr sz="1050" b="1" spc="45" dirty="0">
                <a:solidFill>
                  <a:srgbClr val="FFFFFF"/>
                </a:solidFill>
                <a:latin typeface="Calibri"/>
                <a:cs typeface="Calibri"/>
              </a:rPr>
              <a:t>such as </a:t>
            </a:r>
            <a:r>
              <a:rPr sz="1050" b="1" spc="40" dirty="0">
                <a:solidFill>
                  <a:srgbClr val="FFFFFF"/>
                </a:solidFill>
                <a:latin typeface="Calibri"/>
                <a:cs typeface="Calibri"/>
              </a:rPr>
              <a:t>temperature, humidity, </a:t>
            </a:r>
            <a:r>
              <a:rPr sz="1050" b="1" spc="35" dirty="0">
                <a:solidFill>
                  <a:srgbClr val="FFFFFF"/>
                </a:solidFill>
                <a:latin typeface="Calibri"/>
                <a:cs typeface="Calibri"/>
              </a:rPr>
              <a:t>soil </a:t>
            </a:r>
            <a:r>
              <a:rPr sz="1050" b="1" spc="60" dirty="0">
                <a:solidFill>
                  <a:srgbClr val="FFFFFF"/>
                </a:solidFill>
                <a:latin typeface="Calibri"/>
                <a:cs typeface="Calibri"/>
              </a:rPr>
              <a:t>PH </a:t>
            </a:r>
            <a:r>
              <a:rPr sz="1050" b="1" spc="4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050" b="1" spc="-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40" dirty="0">
                <a:solidFill>
                  <a:srgbClr val="FFFFFF"/>
                </a:solidFill>
                <a:latin typeface="Calibri"/>
                <a:cs typeface="Calibri"/>
              </a:rPr>
              <a:t>predicted</a:t>
            </a:r>
            <a:r>
              <a:rPr sz="105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40" dirty="0">
                <a:solidFill>
                  <a:srgbClr val="FFFFFF"/>
                </a:solidFill>
                <a:latin typeface="Calibri"/>
                <a:cs typeface="Calibri"/>
              </a:rPr>
              <a:t>crop</a:t>
            </a:r>
            <a:r>
              <a:rPr sz="105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3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05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3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05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45" dirty="0">
                <a:solidFill>
                  <a:srgbClr val="FFFFFF"/>
                </a:solidFill>
                <a:latin typeface="Calibri"/>
                <a:cs typeface="Calibri"/>
              </a:rPr>
              <a:t>grown</a:t>
            </a:r>
            <a:endParaRPr sz="105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494016" y="6346488"/>
            <a:ext cx="3714115" cy="316865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965835">
              <a:lnSpc>
                <a:spcPct val="100000"/>
              </a:lnSpc>
              <a:spcBef>
                <a:spcPts val="309"/>
              </a:spcBef>
            </a:pPr>
            <a:r>
              <a:rPr sz="1200" b="1" spc="30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12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2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50" dirty="0">
                <a:solidFill>
                  <a:srgbClr val="FFFFFF"/>
                </a:solidFill>
                <a:latin typeface="Calibri"/>
                <a:cs typeface="Calibri"/>
              </a:rPr>
              <a:t>PRE-PROCESSING:</a:t>
            </a:r>
            <a:endParaRPr sz="1200" dirty="0">
              <a:latin typeface="Calibri"/>
              <a:cs typeface="Calibri"/>
            </a:endParaRPr>
          </a:p>
          <a:p>
            <a:pPr marL="12700" marR="5080" algn="ctr">
              <a:lnSpc>
                <a:spcPct val="114599"/>
              </a:lnSpc>
            </a:pPr>
            <a:r>
              <a:rPr sz="1200" b="1" spc="20" dirty="0">
                <a:solidFill>
                  <a:srgbClr val="FFFFFF"/>
                </a:solidFill>
                <a:latin typeface="Calibri"/>
                <a:cs typeface="Calibri"/>
              </a:rPr>
              <a:t>After </a:t>
            </a:r>
            <a:r>
              <a:rPr sz="1200" b="1" spc="40" dirty="0">
                <a:solidFill>
                  <a:srgbClr val="FFFFFF"/>
                </a:solidFill>
                <a:latin typeface="Calibri"/>
                <a:cs typeface="Calibri"/>
              </a:rPr>
              <a:t>collecting datasets </a:t>
            </a:r>
            <a:r>
              <a:rPr sz="1200" b="1" spc="35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1200" b="1" spc="40" dirty="0">
                <a:solidFill>
                  <a:srgbClr val="FFFFFF"/>
                </a:solidFill>
                <a:latin typeface="Calibri"/>
                <a:cs typeface="Calibri"/>
              </a:rPr>
              <a:t>various </a:t>
            </a:r>
            <a:r>
              <a:rPr sz="1200" b="1" spc="35" dirty="0">
                <a:solidFill>
                  <a:srgbClr val="FFFFFF"/>
                </a:solidFill>
                <a:latin typeface="Calibri"/>
                <a:cs typeface="Calibri"/>
              </a:rPr>
              <a:t>resources. </a:t>
            </a:r>
            <a:r>
              <a:rPr sz="1200" b="1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30" dirty="0">
                <a:solidFill>
                  <a:srgbClr val="FFFFFF"/>
                </a:solidFill>
                <a:latin typeface="Calibri"/>
                <a:cs typeface="Calibri"/>
              </a:rPr>
              <a:t>Dataset </a:t>
            </a:r>
            <a:r>
              <a:rPr sz="1200" b="1" spc="45" dirty="0">
                <a:solidFill>
                  <a:srgbClr val="FFFFFF"/>
                </a:solidFill>
                <a:latin typeface="Calibri"/>
                <a:cs typeface="Calibri"/>
              </a:rPr>
              <a:t>must </a:t>
            </a:r>
            <a:r>
              <a:rPr sz="1200" b="1" spc="30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1200" b="1" spc="40" dirty="0">
                <a:solidFill>
                  <a:srgbClr val="FFFFFF"/>
                </a:solidFill>
                <a:latin typeface="Calibri"/>
                <a:cs typeface="Calibri"/>
              </a:rPr>
              <a:t>pre-processing </a:t>
            </a:r>
            <a:r>
              <a:rPr sz="1200" b="1" spc="30" dirty="0">
                <a:solidFill>
                  <a:srgbClr val="FFFFFF"/>
                </a:solidFill>
                <a:latin typeface="Calibri"/>
                <a:cs typeface="Calibri"/>
              </a:rPr>
              <a:t>before </a:t>
            </a:r>
            <a:r>
              <a:rPr sz="1200" b="1" spc="45" dirty="0">
                <a:solidFill>
                  <a:srgbClr val="FFFFFF"/>
                </a:solidFill>
                <a:latin typeface="Calibri"/>
                <a:cs typeface="Calibri"/>
              </a:rPr>
              <a:t>training </a:t>
            </a:r>
            <a:r>
              <a:rPr sz="1200" b="1" spc="3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200" b="1" spc="35" dirty="0">
                <a:solidFill>
                  <a:srgbClr val="FFFFFF"/>
                </a:solidFill>
                <a:latin typeface="Calibri"/>
                <a:cs typeface="Calibri"/>
              </a:rPr>
              <a:t> model.</a:t>
            </a:r>
            <a:r>
              <a:rPr sz="12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4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4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40" dirty="0">
                <a:solidFill>
                  <a:srgbClr val="FFFFFF"/>
                </a:solidFill>
                <a:latin typeface="Calibri"/>
                <a:cs typeface="Calibri"/>
              </a:rPr>
              <a:t>pre-processing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4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3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2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30" dirty="0">
                <a:solidFill>
                  <a:srgbClr val="FFFFFF"/>
                </a:solidFill>
                <a:latin typeface="Calibri"/>
                <a:cs typeface="Calibri"/>
              </a:rPr>
              <a:t>done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5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40" dirty="0">
                <a:solidFill>
                  <a:srgbClr val="FFFFFF"/>
                </a:solidFill>
                <a:latin typeface="Calibri"/>
                <a:cs typeface="Calibri"/>
              </a:rPr>
              <a:t>various </a:t>
            </a:r>
            <a:r>
              <a:rPr sz="1200" b="1" spc="-25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45" dirty="0">
                <a:solidFill>
                  <a:srgbClr val="FFFFFF"/>
                </a:solidFill>
                <a:latin typeface="Calibri"/>
                <a:cs typeface="Calibri"/>
              </a:rPr>
              <a:t>stages,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45" dirty="0">
                <a:solidFill>
                  <a:srgbClr val="FFFFFF"/>
                </a:solidFill>
                <a:latin typeface="Calibri"/>
                <a:cs typeface="Calibri"/>
              </a:rPr>
              <a:t>beginning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3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40" dirty="0">
                <a:solidFill>
                  <a:srgbClr val="FFFFFF"/>
                </a:solidFill>
                <a:latin typeface="Calibri"/>
                <a:cs typeface="Calibri"/>
              </a:rPr>
              <a:t>reading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3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35" dirty="0">
                <a:solidFill>
                  <a:srgbClr val="FFFFFF"/>
                </a:solidFill>
                <a:latin typeface="Calibri"/>
                <a:cs typeface="Calibri"/>
              </a:rPr>
              <a:t>collected</a:t>
            </a:r>
            <a:endParaRPr sz="1200" dirty="0">
              <a:latin typeface="Calibri"/>
              <a:cs typeface="Calibri"/>
            </a:endParaRPr>
          </a:p>
          <a:p>
            <a:pPr marL="23495" marR="15875" algn="ctr">
              <a:lnSpc>
                <a:spcPct val="114599"/>
              </a:lnSpc>
            </a:pPr>
            <a:r>
              <a:rPr sz="1200" b="1" spc="40" dirty="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3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2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40" dirty="0">
                <a:solidFill>
                  <a:srgbClr val="FFFFFF"/>
                </a:solidFill>
                <a:latin typeface="Calibri"/>
                <a:cs typeface="Calibri"/>
              </a:rPr>
              <a:t>process</a:t>
            </a:r>
            <a:r>
              <a:rPr sz="12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35" dirty="0">
                <a:solidFill>
                  <a:srgbClr val="FFFFFF"/>
                </a:solidFill>
                <a:latin typeface="Calibri"/>
                <a:cs typeface="Calibri"/>
              </a:rPr>
              <a:t>continues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3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2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4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2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40" dirty="0">
                <a:solidFill>
                  <a:srgbClr val="FFFFFF"/>
                </a:solidFill>
                <a:latin typeface="Calibri"/>
                <a:cs typeface="Calibri"/>
              </a:rPr>
              <a:t>cleaning.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4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2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4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200" b="1" spc="-25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40" dirty="0">
                <a:solidFill>
                  <a:srgbClr val="FFFFFF"/>
                </a:solidFill>
                <a:latin typeface="Calibri"/>
                <a:cs typeface="Calibri"/>
              </a:rPr>
              <a:t>cleaning </a:t>
            </a:r>
            <a:r>
              <a:rPr sz="1200" b="1" spc="3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200" b="1" spc="40" dirty="0">
                <a:solidFill>
                  <a:srgbClr val="FFFFFF"/>
                </a:solidFill>
                <a:latin typeface="Calibri"/>
                <a:cs typeface="Calibri"/>
              </a:rPr>
              <a:t>datasets contain </a:t>
            </a:r>
            <a:r>
              <a:rPr sz="1200" b="1" spc="35" dirty="0">
                <a:solidFill>
                  <a:srgbClr val="FFFFFF"/>
                </a:solidFill>
                <a:latin typeface="Calibri"/>
                <a:cs typeface="Calibri"/>
              </a:rPr>
              <a:t>some </a:t>
            </a:r>
            <a:r>
              <a:rPr sz="1200" b="1" spc="40" dirty="0">
                <a:solidFill>
                  <a:srgbClr val="FFFFFF"/>
                </a:solidFill>
                <a:latin typeface="Calibri"/>
                <a:cs typeface="Calibri"/>
              </a:rPr>
              <a:t>redundant </a:t>
            </a:r>
            <a:r>
              <a:rPr sz="1200" b="1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40" dirty="0">
                <a:solidFill>
                  <a:srgbClr val="FFFFFF"/>
                </a:solidFill>
                <a:latin typeface="Calibri"/>
                <a:cs typeface="Calibri"/>
              </a:rPr>
              <a:t>attributes, </a:t>
            </a:r>
            <a:r>
              <a:rPr sz="1200" b="1" spc="35" dirty="0">
                <a:solidFill>
                  <a:srgbClr val="FFFFFF"/>
                </a:solidFill>
                <a:latin typeface="Calibri"/>
                <a:cs typeface="Calibri"/>
              </a:rPr>
              <a:t>those </a:t>
            </a:r>
            <a:r>
              <a:rPr sz="1200" b="1" spc="40" dirty="0">
                <a:solidFill>
                  <a:srgbClr val="FFFFFF"/>
                </a:solidFill>
                <a:latin typeface="Calibri"/>
                <a:cs typeface="Calibri"/>
              </a:rPr>
              <a:t>attributes </a:t>
            </a:r>
            <a:r>
              <a:rPr sz="1200" b="1" spc="35" dirty="0">
                <a:solidFill>
                  <a:srgbClr val="FFFFFF"/>
                </a:solidFill>
                <a:latin typeface="Calibri"/>
                <a:cs typeface="Calibri"/>
              </a:rPr>
              <a:t>are not considered </a:t>
            </a:r>
            <a:r>
              <a:rPr sz="1200" b="1" spc="3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200" b="1" spc="35" dirty="0">
                <a:solidFill>
                  <a:srgbClr val="FFFFFF"/>
                </a:solidFill>
                <a:latin typeface="Calibri"/>
                <a:cs typeface="Calibri"/>
              </a:rPr>
              <a:t> disease prediction. </a:t>
            </a:r>
            <a:r>
              <a:rPr sz="1200" b="1" spc="55" dirty="0">
                <a:solidFill>
                  <a:srgbClr val="FFFFFF"/>
                </a:solidFill>
                <a:latin typeface="Calibri"/>
                <a:cs typeface="Calibri"/>
              </a:rPr>
              <a:t>So, </a:t>
            </a:r>
            <a:r>
              <a:rPr sz="1200" b="1" spc="25" dirty="0">
                <a:solidFill>
                  <a:srgbClr val="FFFFFF"/>
                </a:solidFill>
                <a:latin typeface="Calibri"/>
                <a:cs typeface="Calibri"/>
              </a:rPr>
              <a:t>we </a:t>
            </a:r>
            <a:r>
              <a:rPr sz="1200" b="1" spc="35" dirty="0">
                <a:solidFill>
                  <a:srgbClr val="FFFFFF"/>
                </a:solidFill>
                <a:latin typeface="Calibri"/>
                <a:cs typeface="Calibri"/>
              </a:rPr>
              <a:t>have </a:t>
            </a:r>
            <a:r>
              <a:rPr sz="1200" b="1" spc="3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200" b="1" spc="35" dirty="0">
                <a:solidFill>
                  <a:srgbClr val="FFFFFF"/>
                </a:solidFill>
                <a:latin typeface="Calibri"/>
                <a:cs typeface="Calibri"/>
              </a:rPr>
              <a:t>drop unwanted </a:t>
            </a:r>
            <a:r>
              <a:rPr sz="1200" b="1" spc="40" dirty="0">
                <a:solidFill>
                  <a:srgbClr val="FFFFFF"/>
                </a:solidFill>
                <a:latin typeface="Calibri"/>
                <a:cs typeface="Calibri"/>
              </a:rPr>
              <a:t> attributes and datasets containing </a:t>
            </a:r>
            <a:r>
              <a:rPr sz="1200" b="1" spc="35" dirty="0">
                <a:solidFill>
                  <a:srgbClr val="FFFFFF"/>
                </a:solidFill>
                <a:latin typeface="Calibri"/>
                <a:cs typeface="Calibri"/>
              </a:rPr>
              <a:t>some </a:t>
            </a:r>
            <a:r>
              <a:rPr sz="1200" b="1" spc="45" dirty="0">
                <a:solidFill>
                  <a:srgbClr val="FFFFFF"/>
                </a:solidFill>
                <a:latin typeface="Calibri"/>
                <a:cs typeface="Calibri"/>
              </a:rPr>
              <a:t>missing </a:t>
            </a:r>
            <a:r>
              <a:rPr sz="1200" b="1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40" dirty="0">
                <a:solidFill>
                  <a:srgbClr val="FFFFFF"/>
                </a:solidFill>
                <a:latin typeface="Calibri"/>
                <a:cs typeface="Calibri"/>
              </a:rPr>
              <a:t>values. </a:t>
            </a:r>
            <a:r>
              <a:rPr sz="1200" b="1" spc="-50" dirty="0">
                <a:solidFill>
                  <a:srgbClr val="FFFFFF"/>
                </a:solidFill>
                <a:latin typeface="Calibri"/>
                <a:cs typeface="Calibri"/>
              </a:rPr>
              <a:t>We </a:t>
            </a:r>
            <a:r>
              <a:rPr sz="1200" b="1" spc="30" dirty="0">
                <a:solidFill>
                  <a:srgbClr val="FFFFFF"/>
                </a:solidFill>
                <a:latin typeface="Calibri"/>
                <a:cs typeface="Calibri"/>
              </a:rPr>
              <a:t>need to </a:t>
            </a:r>
            <a:r>
              <a:rPr sz="1200" b="1" spc="35" dirty="0">
                <a:solidFill>
                  <a:srgbClr val="FFFFFF"/>
                </a:solidFill>
                <a:latin typeface="Calibri"/>
                <a:cs typeface="Calibri"/>
              </a:rPr>
              <a:t>drop </a:t>
            </a:r>
            <a:r>
              <a:rPr sz="1200" b="1" spc="30" dirty="0">
                <a:solidFill>
                  <a:srgbClr val="FFFFFF"/>
                </a:solidFill>
                <a:latin typeface="Calibri"/>
                <a:cs typeface="Calibri"/>
              </a:rPr>
              <a:t>these </a:t>
            </a:r>
            <a:r>
              <a:rPr sz="1200" b="1" spc="45" dirty="0">
                <a:solidFill>
                  <a:srgbClr val="FFFFFF"/>
                </a:solidFill>
                <a:latin typeface="Calibri"/>
                <a:cs typeface="Calibri"/>
              </a:rPr>
              <a:t>missing </a:t>
            </a:r>
            <a:r>
              <a:rPr sz="1200" b="1" spc="40" dirty="0">
                <a:solidFill>
                  <a:srgbClr val="FFFFFF"/>
                </a:solidFill>
                <a:latin typeface="Calibri"/>
                <a:cs typeface="Calibri"/>
              </a:rPr>
              <a:t>values </a:t>
            </a:r>
            <a:r>
              <a:rPr sz="1200" b="1" spc="35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1200" b="1" spc="40" dirty="0">
                <a:solidFill>
                  <a:srgbClr val="FFFFFF"/>
                </a:solidFill>
                <a:latin typeface="Calibri"/>
                <a:cs typeface="Calibri"/>
              </a:rPr>
              <a:t>fill </a:t>
            </a:r>
            <a:r>
              <a:rPr sz="1200" b="1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35" dirty="0">
                <a:solidFill>
                  <a:srgbClr val="FFFFFF"/>
                </a:solidFill>
                <a:latin typeface="Calibri"/>
                <a:cs typeface="Calibri"/>
              </a:rPr>
              <a:t>them with unwanted </a:t>
            </a:r>
            <a:r>
              <a:rPr sz="1200" b="1" spc="40" dirty="0">
                <a:solidFill>
                  <a:srgbClr val="FFFFFF"/>
                </a:solidFill>
                <a:latin typeface="Calibri"/>
                <a:cs typeface="Calibri"/>
              </a:rPr>
              <a:t>values </a:t>
            </a:r>
            <a:r>
              <a:rPr sz="1200" b="1" spc="35" dirty="0">
                <a:solidFill>
                  <a:srgbClr val="FFFFFF"/>
                </a:solidFill>
                <a:latin typeface="Calibri"/>
                <a:cs typeface="Calibri"/>
              </a:rPr>
              <a:t>in order </a:t>
            </a:r>
            <a:r>
              <a:rPr sz="1200" b="1" spc="3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200" b="1" spc="40" dirty="0">
                <a:solidFill>
                  <a:srgbClr val="FFFFFF"/>
                </a:solidFill>
                <a:latin typeface="Calibri"/>
                <a:cs typeface="Calibri"/>
              </a:rPr>
              <a:t>get </a:t>
            </a:r>
            <a:r>
              <a:rPr sz="1200" b="1" spc="35" dirty="0">
                <a:solidFill>
                  <a:srgbClr val="FFFFFF"/>
                </a:solidFill>
                <a:latin typeface="Calibri"/>
                <a:cs typeface="Calibri"/>
              </a:rPr>
              <a:t>better </a:t>
            </a:r>
            <a:r>
              <a:rPr sz="1200" b="1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45" dirty="0">
                <a:solidFill>
                  <a:srgbClr val="FFFFFF"/>
                </a:solidFill>
                <a:latin typeface="Calibri"/>
                <a:cs typeface="Calibri"/>
              </a:rPr>
              <a:t>accuracy. </a:t>
            </a:r>
            <a:r>
              <a:rPr sz="1200" b="1" spc="40" dirty="0">
                <a:solidFill>
                  <a:srgbClr val="FFFFFF"/>
                </a:solidFill>
                <a:latin typeface="Calibri"/>
                <a:cs typeface="Calibri"/>
              </a:rPr>
              <a:t>Then </a:t>
            </a:r>
            <a:r>
              <a:rPr sz="1200" b="1" spc="30" dirty="0">
                <a:solidFill>
                  <a:srgbClr val="FFFFFF"/>
                </a:solidFill>
                <a:latin typeface="Calibri"/>
                <a:cs typeface="Calibri"/>
              </a:rPr>
              <a:t>define the </a:t>
            </a:r>
            <a:r>
              <a:rPr sz="1200" b="1" spc="40" dirty="0">
                <a:solidFill>
                  <a:srgbClr val="FFFFFF"/>
                </a:solidFill>
                <a:latin typeface="Calibri"/>
                <a:cs typeface="Calibri"/>
              </a:rPr>
              <a:t>target </a:t>
            </a:r>
            <a:r>
              <a:rPr sz="1200" b="1" spc="3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200" b="1" spc="4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200" b="1" spc="35" dirty="0">
                <a:solidFill>
                  <a:srgbClr val="FFFFFF"/>
                </a:solidFill>
                <a:latin typeface="Calibri"/>
                <a:cs typeface="Calibri"/>
              </a:rPr>
              <a:t>model. </a:t>
            </a:r>
            <a:r>
              <a:rPr sz="1200" b="1" spc="20" dirty="0">
                <a:solidFill>
                  <a:srgbClr val="FFFFFF"/>
                </a:solidFill>
                <a:latin typeface="Calibri"/>
                <a:cs typeface="Calibri"/>
              </a:rPr>
              <a:t>After </a:t>
            </a:r>
            <a:r>
              <a:rPr sz="1200" b="1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4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2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40" dirty="0">
                <a:solidFill>
                  <a:srgbClr val="FFFFFF"/>
                </a:solidFill>
                <a:latin typeface="Calibri"/>
                <a:cs typeface="Calibri"/>
              </a:rPr>
              <a:t>cleaning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3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2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40" dirty="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40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3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2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45" dirty="0">
                <a:solidFill>
                  <a:srgbClr val="FFFFFF"/>
                </a:solidFill>
                <a:latin typeface="Calibri"/>
                <a:cs typeface="Calibri"/>
              </a:rPr>
              <a:t>split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35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45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12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4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200" b="1" spc="-25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35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12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40" dirty="0">
                <a:solidFill>
                  <a:srgbClr val="FFFFFF"/>
                </a:solidFill>
                <a:latin typeface="Calibri"/>
                <a:cs typeface="Calibri"/>
              </a:rPr>
              <a:t>sets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5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45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40" dirty="0">
                <a:solidFill>
                  <a:srgbClr val="FFFFFF"/>
                </a:solidFill>
                <a:latin typeface="Calibri"/>
                <a:cs typeface="Calibri"/>
              </a:rPr>
              <a:t>specific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40" dirty="0">
                <a:solidFill>
                  <a:srgbClr val="FFFFFF"/>
                </a:solidFill>
                <a:latin typeface="Calibri"/>
                <a:cs typeface="Calibri"/>
              </a:rPr>
              <a:t>libraries</a:t>
            </a:r>
            <a:endParaRPr sz="12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28700" y="1028700"/>
              <a:ext cx="16230600" cy="8229600"/>
            </a:xfrm>
            <a:custGeom>
              <a:avLst/>
              <a:gdLst/>
              <a:ahLst/>
              <a:cxnLst/>
              <a:rect l="l" t="t" r="r" b="b"/>
              <a:pathLst>
                <a:path w="16230600" h="8229600">
                  <a:moveTo>
                    <a:pt x="16230598" y="8229598"/>
                  </a:moveTo>
                  <a:lnTo>
                    <a:pt x="0" y="8229598"/>
                  </a:lnTo>
                  <a:lnTo>
                    <a:pt x="0" y="0"/>
                  </a:lnTo>
                  <a:lnTo>
                    <a:pt x="16230598" y="0"/>
                  </a:lnTo>
                  <a:lnTo>
                    <a:pt x="16230598" y="8229598"/>
                  </a:lnTo>
                  <a:close/>
                </a:path>
              </a:pathLst>
            </a:custGeom>
            <a:solidFill>
              <a:srgbClr val="1D2B25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610" y="4634"/>
              <a:ext cx="18279110" cy="10278110"/>
            </a:xfrm>
            <a:custGeom>
              <a:avLst/>
              <a:gdLst/>
              <a:ahLst/>
              <a:cxnLst/>
              <a:rect l="l" t="t" r="r" b="b"/>
              <a:pathLst>
                <a:path w="18279110" h="10278110">
                  <a:moveTo>
                    <a:pt x="2605240" y="0"/>
                  </a:moveTo>
                  <a:lnTo>
                    <a:pt x="0" y="0"/>
                  </a:lnTo>
                  <a:lnTo>
                    <a:pt x="0" y="2605227"/>
                  </a:lnTo>
                  <a:lnTo>
                    <a:pt x="155219" y="2605227"/>
                  </a:lnTo>
                  <a:lnTo>
                    <a:pt x="192608" y="2602839"/>
                  </a:lnTo>
                  <a:lnTo>
                    <a:pt x="240182" y="2598928"/>
                  </a:lnTo>
                  <a:lnTo>
                    <a:pt x="287515" y="2594178"/>
                  </a:lnTo>
                  <a:lnTo>
                    <a:pt x="334594" y="2588590"/>
                  </a:lnTo>
                  <a:lnTo>
                    <a:pt x="381419" y="2582164"/>
                  </a:lnTo>
                  <a:lnTo>
                    <a:pt x="427964" y="2574912"/>
                  </a:lnTo>
                  <a:lnTo>
                    <a:pt x="474243" y="2566847"/>
                  </a:lnTo>
                  <a:lnTo>
                    <a:pt x="520242" y="2557983"/>
                  </a:lnTo>
                  <a:lnTo>
                    <a:pt x="565950" y="2548305"/>
                  </a:lnTo>
                  <a:lnTo>
                    <a:pt x="611352" y="2537841"/>
                  </a:lnTo>
                  <a:lnTo>
                    <a:pt x="656450" y="2526588"/>
                  </a:lnTo>
                  <a:lnTo>
                    <a:pt x="701243" y="2514549"/>
                  </a:lnTo>
                  <a:lnTo>
                    <a:pt x="745705" y="2501747"/>
                  </a:lnTo>
                  <a:lnTo>
                    <a:pt x="789838" y="2488184"/>
                  </a:lnTo>
                  <a:lnTo>
                    <a:pt x="833640" y="2473858"/>
                  </a:lnTo>
                  <a:lnTo>
                    <a:pt x="877100" y="2458796"/>
                  </a:lnTo>
                  <a:lnTo>
                    <a:pt x="920203" y="2442984"/>
                  </a:lnTo>
                  <a:lnTo>
                    <a:pt x="962952" y="2426436"/>
                  </a:lnTo>
                  <a:lnTo>
                    <a:pt x="1005332" y="2409177"/>
                  </a:lnTo>
                  <a:lnTo>
                    <a:pt x="1047330" y="2391181"/>
                  </a:lnTo>
                  <a:lnTo>
                    <a:pt x="1088961" y="2372487"/>
                  </a:lnTo>
                  <a:lnTo>
                    <a:pt x="1130185" y="2353094"/>
                  </a:lnTo>
                  <a:lnTo>
                    <a:pt x="1171028" y="2333002"/>
                  </a:lnTo>
                  <a:lnTo>
                    <a:pt x="1211453" y="2312225"/>
                  </a:lnTo>
                  <a:lnTo>
                    <a:pt x="1251470" y="2290762"/>
                  </a:lnTo>
                  <a:lnTo>
                    <a:pt x="1291069" y="2268639"/>
                  </a:lnTo>
                  <a:lnTo>
                    <a:pt x="1330248" y="2245842"/>
                  </a:lnTo>
                  <a:lnTo>
                    <a:pt x="1368983" y="2222398"/>
                  </a:lnTo>
                  <a:lnTo>
                    <a:pt x="1407274" y="2198293"/>
                  </a:lnTo>
                  <a:lnTo>
                    <a:pt x="1445107" y="2173554"/>
                  </a:lnTo>
                  <a:lnTo>
                    <a:pt x="1482496" y="2148179"/>
                  </a:lnTo>
                  <a:lnTo>
                    <a:pt x="1519415" y="2122182"/>
                  </a:lnTo>
                  <a:lnTo>
                    <a:pt x="1555851" y="2095563"/>
                  </a:lnTo>
                  <a:lnTo>
                    <a:pt x="1591818" y="2068334"/>
                  </a:lnTo>
                  <a:lnTo>
                    <a:pt x="1627289" y="2040509"/>
                  </a:lnTo>
                  <a:lnTo>
                    <a:pt x="1662277" y="2012086"/>
                  </a:lnTo>
                  <a:lnTo>
                    <a:pt x="1696745" y="1983066"/>
                  </a:lnTo>
                  <a:lnTo>
                    <a:pt x="1730705" y="1953475"/>
                  </a:lnTo>
                  <a:lnTo>
                    <a:pt x="1764144" y="1923300"/>
                  </a:lnTo>
                  <a:lnTo>
                    <a:pt x="1797062" y="1892579"/>
                  </a:lnTo>
                  <a:lnTo>
                    <a:pt x="1829447" y="1861286"/>
                  </a:lnTo>
                  <a:lnTo>
                    <a:pt x="1861286" y="1829447"/>
                  </a:lnTo>
                  <a:lnTo>
                    <a:pt x="1892579" y="1797062"/>
                  </a:lnTo>
                  <a:lnTo>
                    <a:pt x="1923313" y="1764144"/>
                  </a:lnTo>
                  <a:lnTo>
                    <a:pt x="1953475" y="1730705"/>
                  </a:lnTo>
                  <a:lnTo>
                    <a:pt x="1983066" y="1696745"/>
                  </a:lnTo>
                  <a:lnTo>
                    <a:pt x="2012086" y="1662264"/>
                  </a:lnTo>
                  <a:lnTo>
                    <a:pt x="2040509" y="1627289"/>
                  </a:lnTo>
                  <a:lnTo>
                    <a:pt x="2068347" y="1591818"/>
                  </a:lnTo>
                  <a:lnTo>
                    <a:pt x="2095576" y="1555851"/>
                  </a:lnTo>
                  <a:lnTo>
                    <a:pt x="2122195" y="1519415"/>
                  </a:lnTo>
                  <a:lnTo>
                    <a:pt x="2148192" y="1482496"/>
                  </a:lnTo>
                  <a:lnTo>
                    <a:pt x="2173567" y="1445107"/>
                  </a:lnTo>
                  <a:lnTo>
                    <a:pt x="2198306" y="1407274"/>
                  </a:lnTo>
                  <a:lnTo>
                    <a:pt x="2222398" y="1368983"/>
                  </a:lnTo>
                  <a:lnTo>
                    <a:pt x="2245855" y="1330248"/>
                  </a:lnTo>
                  <a:lnTo>
                    <a:pt x="2268639" y="1291069"/>
                  </a:lnTo>
                  <a:lnTo>
                    <a:pt x="2290775" y="1251470"/>
                  </a:lnTo>
                  <a:lnTo>
                    <a:pt x="2312225" y="1211453"/>
                  </a:lnTo>
                  <a:lnTo>
                    <a:pt x="2333002" y="1171028"/>
                  </a:lnTo>
                  <a:lnTo>
                    <a:pt x="2353094" y="1130185"/>
                  </a:lnTo>
                  <a:lnTo>
                    <a:pt x="2372499" y="1088961"/>
                  </a:lnTo>
                  <a:lnTo>
                    <a:pt x="2391194" y="1047330"/>
                  </a:lnTo>
                  <a:lnTo>
                    <a:pt x="2409177" y="1005332"/>
                  </a:lnTo>
                  <a:lnTo>
                    <a:pt x="2426449" y="962952"/>
                  </a:lnTo>
                  <a:lnTo>
                    <a:pt x="2442984" y="920203"/>
                  </a:lnTo>
                  <a:lnTo>
                    <a:pt x="2458796" y="877100"/>
                  </a:lnTo>
                  <a:lnTo>
                    <a:pt x="2473871" y="833640"/>
                  </a:lnTo>
                  <a:lnTo>
                    <a:pt x="2488184" y="789838"/>
                  </a:lnTo>
                  <a:lnTo>
                    <a:pt x="2501760" y="745705"/>
                  </a:lnTo>
                  <a:lnTo>
                    <a:pt x="2514562" y="701243"/>
                  </a:lnTo>
                  <a:lnTo>
                    <a:pt x="2526588" y="656450"/>
                  </a:lnTo>
                  <a:lnTo>
                    <a:pt x="2537841" y="611352"/>
                  </a:lnTo>
                  <a:lnTo>
                    <a:pt x="2548318" y="565950"/>
                  </a:lnTo>
                  <a:lnTo>
                    <a:pt x="2557983" y="520242"/>
                  </a:lnTo>
                  <a:lnTo>
                    <a:pt x="2566860" y="474256"/>
                  </a:lnTo>
                  <a:lnTo>
                    <a:pt x="2574925" y="427977"/>
                  </a:lnTo>
                  <a:lnTo>
                    <a:pt x="2582176" y="381419"/>
                  </a:lnTo>
                  <a:lnTo>
                    <a:pt x="2588590" y="334594"/>
                  </a:lnTo>
                  <a:lnTo>
                    <a:pt x="2594191" y="287515"/>
                  </a:lnTo>
                  <a:lnTo>
                    <a:pt x="2598940" y="240182"/>
                  </a:lnTo>
                  <a:lnTo>
                    <a:pt x="2602852" y="192608"/>
                  </a:lnTo>
                  <a:lnTo>
                    <a:pt x="2605240" y="155194"/>
                  </a:lnTo>
                  <a:lnTo>
                    <a:pt x="2605240" y="0"/>
                  </a:lnTo>
                  <a:close/>
                </a:path>
                <a:path w="18279110" h="10278110">
                  <a:moveTo>
                    <a:pt x="18278653" y="7667790"/>
                  </a:moveTo>
                  <a:lnTo>
                    <a:pt x="18230165" y="7668234"/>
                  </a:lnTo>
                  <a:lnTo>
                    <a:pt x="18181905" y="7669543"/>
                  </a:lnTo>
                  <a:lnTo>
                    <a:pt x="18133860" y="7671740"/>
                  </a:lnTo>
                  <a:lnTo>
                    <a:pt x="18086045" y="7674788"/>
                  </a:lnTo>
                  <a:lnTo>
                    <a:pt x="18038458" y="7678687"/>
                  </a:lnTo>
                  <a:lnTo>
                    <a:pt x="17991125" y="7683449"/>
                  </a:lnTo>
                  <a:lnTo>
                    <a:pt x="17944046" y="7689037"/>
                  </a:lnTo>
                  <a:lnTo>
                    <a:pt x="17897234" y="7695463"/>
                  </a:lnTo>
                  <a:lnTo>
                    <a:pt x="17850676" y="7702702"/>
                  </a:lnTo>
                  <a:lnTo>
                    <a:pt x="17804397" y="7710767"/>
                  </a:lnTo>
                  <a:lnTo>
                    <a:pt x="17758398" y="7719644"/>
                  </a:lnTo>
                  <a:lnTo>
                    <a:pt x="17712703" y="7729321"/>
                  </a:lnTo>
                  <a:lnTo>
                    <a:pt x="17667288" y="7739786"/>
                  </a:lnTo>
                  <a:lnTo>
                    <a:pt x="17622190" y="7751038"/>
                  </a:lnTo>
                  <a:lnTo>
                    <a:pt x="17577410" y="7763078"/>
                  </a:lnTo>
                  <a:lnTo>
                    <a:pt x="17532947" y="7775880"/>
                  </a:lnTo>
                  <a:lnTo>
                    <a:pt x="17488802" y="7789443"/>
                  </a:lnTo>
                  <a:lnTo>
                    <a:pt x="17445000" y="7803756"/>
                  </a:lnTo>
                  <a:lnTo>
                    <a:pt x="17401553" y="7818831"/>
                  </a:lnTo>
                  <a:lnTo>
                    <a:pt x="17358437" y="7834643"/>
                  </a:lnTo>
                  <a:lnTo>
                    <a:pt x="17315701" y="7851178"/>
                  </a:lnTo>
                  <a:lnTo>
                    <a:pt x="17273321" y="7868450"/>
                  </a:lnTo>
                  <a:lnTo>
                    <a:pt x="17231310" y="7886433"/>
                  </a:lnTo>
                  <a:lnTo>
                    <a:pt x="17189692" y="7905128"/>
                  </a:lnTo>
                  <a:lnTo>
                    <a:pt x="17148455" y="7924533"/>
                  </a:lnTo>
                  <a:lnTo>
                    <a:pt x="17107624" y="7944625"/>
                  </a:lnTo>
                  <a:lnTo>
                    <a:pt x="17067187" y="7965402"/>
                  </a:lnTo>
                  <a:lnTo>
                    <a:pt x="17027170" y="7986852"/>
                  </a:lnTo>
                  <a:lnTo>
                    <a:pt x="16987571" y="8008988"/>
                  </a:lnTo>
                  <a:lnTo>
                    <a:pt x="16948404" y="8031772"/>
                  </a:lnTo>
                  <a:lnTo>
                    <a:pt x="16909669" y="8055229"/>
                  </a:lnTo>
                  <a:lnTo>
                    <a:pt x="16871379" y="8079321"/>
                  </a:lnTo>
                  <a:lnTo>
                    <a:pt x="16833533" y="8104060"/>
                  </a:lnTo>
                  <a:lnTo>
                    <a:pt x="16796144" y="8129435"/>
                  </a:lnTo>
                  <a:lnTo>
                    <a:pt x="16759238" y="8155432"/>
                  </a:lnTo>
                  <a:lnTo>
                    <a:pt x="16722789" y="8182051"/>
                  </a:lnTo>
                  <a:lnTo>
                    <a:pt x="16686822" y="8209280"/>
                  </a:lnTo>
                  <a:lnTo>
                    <a:pt x="16651351" y="8237118"/>
                  </a:lnTo>
                  <a:lnTo>
                    <a:pt x="16616375" y="8265541"/>
                  </a:lnTo>
                  <a:lnTo>
                    <a:pt x="16581895" y="8294560"/>
                  </a:lnTo>
                  <a:lnTo>
                    <a:pt x="16547935" y="8324151"/>
                  </a:lnTo>
                  <a:lnTo>
                    <a:pt x="16514496" y="8354314"/>
                  </a:lnTo>
                  <a:lnTo>
                    <a:pt x="16481578" y="8385048"/>
                  </a:lnTo>
                  <a:lnTo>
                    <a:pt x="16449193" y="8416341"/>
                  </a:lnTo>
                  <a:lnTo>
                    <a:pt x="16417354" y="8448180"/>
                  </a:lnTo>
                  <a:lnTo>
                    <a:pt x="16386074" y="8480565"/>
                  </a:lnTo>
                  <a:lnTo>
                    <a:pt x="16355340" y="8513470"/>
                  </a:lnTo>
                  <a:lnTo>
                    <a:pt x="16325164" y="8546922"/>
                  </a:lnTo>
                  <a:lnTo>
                    <a:pt x="16295573" y="8580882"/>
                  </a:lnTo>
                  <a:lnTo>
                    <a:pt x="16266567" y="8615350"/>
                  </a:lnTo>
                  <a:lnTo>
                    <a:pt x="16238131" y="8650326"/>
                  </a:lnTo>
                  <a:lnTo>
                    <a:pt x="16210306" y="8685809"/>
                  </a:lnTo>
                  <a:lnTo>
                    <a:pt x="16183077" y="8721763"/>
                  </a:lnTo>
                  <a:lnTo>
                    <a:pt x="16156458" y="8758212"/>
                  </a:lnTo>
                  <a:lnTo>
                    <a:pt x="16130461" y="8795131"/>
                  </a:lnTo>
                  <a:lnTo>
                    <a:pt x="16105086" y="8832507"/>
                  </a:lnTo>
                  <a:lnTo>
                    <a:pt x="16080347" y="8870353"/>
                  </a:lnTo>
                  <a:lnTo>
                    <a:pt x="16056242" y="8908644"/>
                  </a:lnTo>
                  <a:lnTo>
                    <a:pt x="16032798" y="8947379"/>
                  </a:lnTo>
                  <a:lnTo>
                    <a:pt x="16010001" y="8986545"/>
                  </a:lnTo>
                  <a:lnTo>
                    <a:pt x="15987878" y="9026144"/>
                  </a:lnTo>
                  <a:lnTo>
                    <a:pt x="15966415" y="9066162"/>
                  </a:lnTo>
                  <a:lnTo>
                    <a:pt x="15945638" y="9106598"/>
                  </a:lnTo>
                  <a:lnTo>
                    <a:pt x="15925546" y="9147429"/>
                  </a:lnTo>
                  <a:lnTo>
                    <a:pt x="15906153" y="9188666"/>
                  </a:lnTo>
                  <a:lnTo>
                    <a:pt x="15887459" y="9230284"/>
                  </a:lnTo>
                  <a:lnTo>
                    <a:pt x="15869463" y="9272295"/>
                  </a:lnTo>
                  <a:lnTo>
                    <a:pt x="15852204" y="9314675"/>
                  </a:lnTo>
                  <a:lnTo>
                    <a:pt x="15835656" y="9357411"/>
                  </a:lnTo>
                  <a:lnTo>
                    <a:pt x="15819844" y="9400527"/>
                  </a:lnTo>
                  <a:lnTo>
                    <a:pt x="15804782" y="9443974"/>
                  </a:lnTo>
                  <a:lnTo>
                    <a:pt x="15790456" y="9487776"/>
                  </a:lnTo>
                  <a:lnTo>
                    <a:pt x="15776893" y="9531921"/>
                  </a:lnTo>
                  <a:lnTo>
                    <a:pt x="15764091" y="9576384"/>
                  </a:lnTo>
                  <a:lnTo>
                    <a:pt x="15752052" y="9621164"/>
                  </a:lnTo>
                  <a:lnTo>
                    <a:pt x="15740799" y="9666262"/>
                  </a:lnTo>
                  <a:lnTo>
                    <a:pt x="15730335" y="9711677"/>
                  </a:lnTo>
                  <a:lnTo>
                    <a:pt x="15720657" y="9757372"/>
                  </a:lnTo>
                  <a:lnTo>
                    <a:pt x="15711780" y="9803371"/>
                  </a:lnTo>
                  <a:lnTo>
                    <a:pt x="15703728" y="9849650"/>
                  </a:lnTo>
                  <a:lnTo>
                    <a:pt x="15696476" y="9896208"/>
                  </a:lnTo>
                  <a:lnTo>
                    <a:pt x="15690050" y="9943020"/>
                  </a:lnTo>
                  <a:lnTo>
                    <a:pt x="15684462" y="9990099"/>
                  </a:lnTo>
                  <a:lnTo>
                    <a:pt x="15679700" y="10037432"/>
                  </a:lnTo>
                  <a:lnTo>
                    <a:pt x="15675801" y="10085019"/>
                  </a:lnTo>
                  <a:lnTo>
                    <a:pt x="15672753" y="10132835"/>
                  </a:lnTo>
                  <a:lnTo>
                    <a:pt x="15670556" y="10180879"/>
                  </a:lnTo>
                  <a:lnTo>
                    <a:pt x="15669235" y="10229139"/>
                  </a:lnTo>
                  <a:lnTo>
                    <a:pt x="15668803" y="10277627"/>
                  </a:lnTo>
                  <a:lnTo>
                    <a:pt x="18278653" y="10277627"/>
                  </a:lnTo>
                  <a:lnTo>
                    <a:pt x="18278653" y="7667790"/>
                  </a:lnTo>
                  <a:close/>
                </a:path>
              </a:pathLst>
            </a:custGeom>
            <a:solidFill>
              <a:srgbClr val="4B8F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956715" y="2825647"/>
              <a:ext cx="2376170" cy="990600"/>
            </a:xfrm>
            <a:custGeom>
              <a:avLst/>
              <a:gdLst/>
              <a:ahLst/>
              <a:cxnLst/>
              <a:rect l="l" t="t" r="r" b="b"/>
              <a:pathLst>
                <a:path w="2376170" h="990600">
                  <a:moveTo>
                    <a:pt x="2376017" y="495300"/>
                  </a:moveTo>
                  <a:lnTo>
                    <a:pt x="2373757" y="447598"/>
                  </a:lnTo>
                  <a:lnTo>
                    <a:pt x="2367089" y="401180"/>
                  </a:lnTo>
                  <a:lnTo>
                    <a:pt x="2356231" y="356247"/>
                  </a:lnTo>
                  <a:lnTo>
                    <a:pt x="2341397" y="313016"/>
                  </a:lnTo>
                  <a:lnTo>
                    <a:pt x="2322792" y="271691"/>
                  </a:lnTo>
                  <a:lnTo>
                    <a:pt x="2300617" y="232486"/>
                  </a:lnTo>
                  <a:lnTo>
                    <a:pt x="2275090" y="195592"/>
                  </a:lnTo>
                  <a:lnTo>
                    <a:pt x="2246414" y="161239"/>
                  </a:lnTo>
                  <a:lnTo>
                    <a:pt x="2214778" y="129603"/>
                  </a:lnTo>
                  <a:lnTo>
                    <a:pt x="2180425" y="100926"/>
                  </a:lnTo>
                  <a:lnTo>
                    <a:pt x="2143531" y="75399"/>
                  </a:lnTo>
                  <a:lnTo>
                    <a:pt x="2104313" y="53225"/>
                  </a:lnTo>
                  <a:lnTo>
                    <a:pt x="2063000" y="34607"/>
                  </a:lnTo>
                  <a:lnTo>
                    <a:pt x="2019769" y="19773"/>
                  </a:lnTo>
                  <a:lnTo>
                    <a:pt x="1974837" y="8928"/>
                  </a:lnTo>
                  <a:lnTo>
                    <a:pt x="1928418" y="2260"/>
                  </a:lnTo>
                  <a:lnTo>
                    <a:pt x="1880717" y="0"/>
                  </a:lnTo>
                  <a:lnTo>
                    <a:pt x="1833016" y="2260"/>
                  </a:lnTo>
                  <a:lnTo>
                    <a:pt x="1786597" y="8928"/>
                  </a:lnTo>
                  <a:lnTo>
                    <a:pt x="1741678" y="19773"/>
                  </a:lnTo>
                  <a:lnTo>
                    <a:pt x="1698447" y="34607"/>
                  </a:lnTo>
                  <a:lnTo>
                    <a:pt x="1657121" y="53225"/>
                  </a:lnTo>
                  <a:lnTo>
                    <a:pt x="1617916" y="75399"/>
                  </a:lnTo>
                  <a:lnTo>
                    <a:pt x="1581023" y="100926"/>
                  </a:lnTo>
                  <a:lnTo>
                    <a:pt x="1546656" y="129603"/>
                  </a:lnTo>
                  <a:lnTo>
                    <a:pt x="1534363" y="141909"/>
                  </a:lnTo>
                  <a:lnTo>
                    <a:pt x="1522069" y="129603"/>
                  </a:lnTo>
                  <a:lnTo>
                    <a:pt x="1487716" y="100926"/>
                  </a:lnTo>
                  <a:lnTo>
                    <a:pt x="1450822" y="75399"/>
                  </a:lnTo>
                  <a:lnTo>
                    <a:pt x="1411605" y="53225"/>
                  </a:lnTo>
                  <a:lnTo>
                    <a:pt x="1370291" y="34607"/>
                  </a:lnTo>
                  <a:lnTo>
                    <a:pt x="1327061" y="19773"/>
                  </a:lnTo>
                  <a:lnTo>
                    <a:pt x="1282128" y="8928"/>
                  </a:lnTo>
                  <a:lnTo>
                    <a:pt x="1235710" y="2260"/>
                  </a:lnTo>
                  <a:lnTo>
                    <a:pt x="1188008" y="0"/>
                  </a:lnTo>
                  <a:lnTo>
                    <a:pt x="1140307" y="2260"/>
                  </a:lnTo>
                  <a:lnTo>
                    <a:pt x="1093889" y="8928"/>
                  </a:lnTo>
                  <a:lnTo>
                    <a:pt x="1048969" y="19773"/>
                  </a:lnTo>
                  <a:lnTo>
                    <a:pt x="1005738" y="34607"/>
                  </a:lnTo>
                  <a:lnTo>
                    <a:pt x="964412" y="53225"/>
                  </a:lnTo>
                  <a:lnTo>
                    <a:pt x="925195" y="75399"/>
                  </a:lnTo>
                  <a:lnTo>
                    <a:pt x="888314" y="100926"/>
                  </a:lnTo>
                  <a:lnTo>
                    <a:pt x="853948" y="129603"/>
                  </a:lnTo>
                  <a:lnTo>
                    <a:pt x="841654" y="141909"/>
                  </a:lnTo>
                  <a:lnTo>
                    <a:pt x="829360" y="129603"/>
                  </a:lnTo>
                  <a:lnTo>
                    <a:pt x="794994" y="100926"/>
                  </a:lnTo>
                  <a:lnTo>
                    <a:pt x="758113" y="75399"/>
                  </a:lnTo>
                  <a:lnTo>
                    <a:pt x="718896" y="53225"/>
                  </a:lnTo>
                  <a:lnTo>
                    <a:pt x="677570" y="34607"/>
                  </a:lnTo>
                  <a:lnTo>
                    <a:pt x="634352" y="19773"/>
                  </a:lnTo>
                  <a:lnTo>
                    <a:pt x="589419" y="8928"/>
                  </a:lnTo>
                  <a:lnTo>
                    <a:pt x="543001" y="2260"/>
                  </a:lnTo>
                  <a:lnTo>
                    <a:pt x="495300" y="0"/>
                  </a:lnTo>
                  <a:lnTo>
                    <a:pt x="447598" y="2260"/>
                  </a:lnTo>
                  <a:lnTo>
                    <a:pt x="401180" y="8928"/>
                  </a:lnTo>
                  <a:lnTo>
                    <a:pt x="356260" y="19773"/>
                  </a:lnTo>
                  <a:lnTo>
                    <a:pt x="313029" y="34607"/>
                  </a:lnTo>
                  <a:lnTo>
                    <a:pt x="271703" y="53225"/>
                  </a:lnTo>
                  <a:lnTo>
                    <a:pt x="232486" y="75399"/>
                  </a:lnTo>
                  <a:lnTo>
                    <a:pt x="195605" y="100926"/>
                  </a:lnTo>
                  <a:lnTo>
                    <a:pt x="161239" y="129603"/>
                  </a:lnTo>
                  <a:lnTo>
                    <a:pt x="129616" y="161239"/>
                  </a:lnTo>
                  <a:lnTo>
                    <a:pt x="100926" y="195592"/>
                  </a:lnTo>
                  <a:lnTo>
                    <a:pt x="75399" y="232486"/>
                  </a:lnTo>
                  <a:lnTo>
                    <a:pt x="53225" y="271691"/>
                  </a:lnTo>
                  <a:lnTo>
                    <a:pt x="34620" y="313016"/>
                  </a:lnTo>
                  <a:lnTo>
                    <a:pt x="19786" y="356247"/>
                  </a:lnTo>
                  <a:lnTo>
                    <a:pt x="8928" y="401180"/>
                  </a:lnTo>
                  <a:lnTo>
                    <a:pt x="2273" y="447598"/>
                  </a:lnTo>
                  <a:lnTo>
                    <a:pt x="0" y="495300"/>
                  </a:lnTo>
                  <a:lnTo>
                    <a:pt x="2273" y="543001"/>
                  </a:lnTo>
                  <a:lnTo>
                    <a:pt x="8928" y="589419"/>
                  </a:lnTo>
                  <a:lnTo>
                    <a:pt x="19786" y="634339"/>
                  </a:lnTo>
                  <a:lnTo>
                    <a:pt x="34620" y="677570"/>
                  </a:lnTo>
                  <a:lnTo>
                    <a:pt x="53225" y="718896"/>
                  </a:lnTo>
                  <a:lnTo>
                    <a:pt x="75399" y="758101"/>
                  </a:lnTo>
                  <a:lnTo>
                    <a:pt x="100926" y="794994"/>
                  </a:lnTo>
                  <a:lnTo>
                    <a:pt x="129616" y="829360"/>
                  </a:lnTo>
                  <a:lnTo>
                    <a:pt x="161239" y="860983"/>
                  </a:lnTo>
                  <a:lnTo>
                    <a:pt x="195605" y="889673"/>
                  </a:lnTo>
                  <a:lnTo>
                    <a:pt x="232486" y="915200"/>
                  </a:lnTo>
                  <a:lnTo>
                    <a:pt x="271703" y="937374"/>
                  </a:lnTo>
                  <a:lnTo>
                    <a:pt x="313029" y="955979"/>
                  </a:lnTo>
                  <a:lnTo>
                    <a:pt x="356260" y="970813"/>
                  </a:lnTo>
                  <a:lnTo>
                    <a:pt x="401180" y="981659"/>
                  </a:lnTo>
                  <a:lnTo>
                    <a:pt x="447598" y="988326"/>
                  </a:lnTo>
                  <a:lnTo>
                    <a:pt x="495300" y="990600"/>
                  </a:lnTo>
                  <a:lnTo>
                    <a:pt x="543001" y="988326"/>
                  </a:lnTo>
                  <a:lnTo>
                    <a:pt x="589419" y="981659"/>
                  </a:lnTo>
                  <a:lnTo>
                    <a:pt x="634352" y="970813"/>
                  </a:lnTo>
                  <a:lnTo>
                    <a:pt x="677570" y="955979"/>
                  </a:lnTo>
                  <a:lnTo>
                    <a:pt x="718896" y="937374"/>
                  </a:lnTo>
                  <a:lnTo>
                    <a:pt x="758113" y="915200"/>
                  </a:lnTo>
                  <a:lnTo>
                    <a:pt x="794994" y="889673"/>
                  </a:lnTo>
                  <a:lnTo>
                    <a:pt x="829360" y="860983"/>
                  </a:lnTo>
                  <a:lnTo>
                    <a:pt x="841654" y="848690"/>
                  </a:lnTo>
                  <a:lnTo>
                    <a:pt x="853948" y="860983"/>
                  </a:lnTo>
                  <a:lnTo>
                    <a:pt x="888314" y="889673"/>
                  </a:lnTo>
                  <a:lnTo>
                    <a:pt x="925195" y="915200"/>
                  </a:lnTo>
                  <a:lnTo>
                    <a:pt x="964412" y="937374"/>
                  </a:lnTo>
                  <a:lnTo>
                    <a:pt x="1005738" y="955979"/>
                  </a:lnTo>
                  <a:lnTo>
                    <a:pt x="1048969" y="970813"/>
                  </a:lnTo>
                  <a:lnTo>
                    <a:pt x="1093889" y="981659"/>
                  </a:lnTo>
                  <a:lnTo>
                    <a:pt x="1140307" y="988326"/>
                  </a:lnTo>
                  <a:lnTo>
                    <a:pt x="1188008" y="990600"/>
                  </a:lnTo>
                  <a:lnTo>
                    <a:pt x="1235710" y="988326"/>
                  </a:lnTo>
                  <a:lnTo>
                    <a:pt x="1282128" y="981659"/>
                  </a:lnTo>
                  <a:lnTo>
                    <a:pt x="1327061" y="970813"/>
                  </a:lnTo>
                  <a:lnTo>
                    <a:pt x="1370291" y="955979"/>
                  </a:lnTo>
                  <a:lnTo>
                    <a:pt x="1411605" y="937374"/>
                  </a:lnTo>
                  <a:lnTo>
                    <a:pt x="1450822" y="915200"/>
                  </a:lnTo>
                  <a:lnTo>
                    <a:pt x="1487716" y="889673"/>
                  </a:lnTo>
                  <a:lnTo>
                    <a:pt x="1522069" y="860983"/>
                  </a:lnTo>
                  <a:lnTo>
                    <a:pt x="1534363" y="848690"/>
                  </a:lnTo>
                  <a:lnTo>
                    <a:pt x="1546656" y="860983"/>
                  </a:lnTo>
                  <a:lnTo>
                    <a:pt x="1581023" y="889673"/>
                  </a:lnTo>
                  <a:lnTo>
                    <a:pt x="1617916" y="915200"/>
                  </a:lnTo>
                  <a:lnTo>
                    <a:pt x="1657121" y="937374"/>
                  </a:lnTo>
                  <a:lnTo>
                    <a:pt x="1698447" y="955979"/>
                  </a:lnTo>
                  <a:lnTo>
                    <a:pt x="1741678" y="970813"/>
                  </a:lnTo>
                  <a:lnTo>
                    <a:pt x="1786597" y="981659"/>
                  </a:lnTo>
                  <a:lnTo>
                    <a:pt x="1833016" y="988326"/>
                  </a:lnTo>
                  <a:lnTo>
                    <a:pt x="1880717" y="990600"/>
                  </a:lnTo>
                  <a:lnTo>
                    <a:pt x="1928418" y="988326"/>
                  </a:lnTo>
                  <a:lnTo>
                    <a:pt x="1974837" y="981659"/>
                  </a:lnTo>
                  <a:lnTo>
                    <a:pt x="2019769" y="970813"/>
                  </a:lnTo>
                  <a:lnTo>
                    <a:pt x="2063000" y="955979"/>
                  </a:lnTo>
                  <a:lnTo>
                    <a:pt x="2104313" y="937374"/>
                  </a:lnTo>
                  <a:lnTo>
                    <a:pt x="2143531" y="915200"/>
                  </a:lnTo>
                  <a:lnTo>
                    <a:pt x="2180425" y="889673"/>
                  </a:lnTo>
                  <a:lnTo>
                    <a:pt x="2214778" y="860983"/>
                  </a:lnTo>
                  <a:lnTo>
                    <a:pt x="2246414" y="829360"/>
                  </a:lnTo>
                  <a:lnTo>
                    <a:pt x="2275090" y="794994"/>
                  </a:lnTo>
                  <a:lnTo>
                    <a:pt x="2300617" y="758101"/>
                  </a:lnTo>
                  <a:lnTo>
                    <a:pt x="2322792" y="718896"/>
                  </a:lnTo>
                  <a:lnTo>
                    <a:pt x="2341397" y="677570"/>
                  </a:lnTo>
                  <a:lnTo>
                    <a:pt x="2356231" y="634339"/>
                  </a:lnTo>
                  <a:lnTo>
                    <a:pt x="2367089" y="589419"/>
                  </a:lnTo>
                  <a:lnTo>
                    <a:pt x="2373757" y="543001"/>
                  </a:lnTo>
                  <a:lnTo>
                    <a:pt x="2376017" y="495300"/>
                  </a:lnTo>
                  <a:close/>
                </a:path>
              </a:pathLst>
            </a:custGeom>
            <a:solidFill>
              <a:srgbClr val="4B8F36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3408603" y="7671092"/>
                  </a:moveTo>
                  <a:lnTo>
                    <a:pt x="3407143" y="7622641"/>
                  </a:lnTo>
                  <a:lnTo>
                    <a:pt x="3402850" y="7574966"/>
                  </a:lnTo>
                  <a:lnTo>
                    <a:pt x="3395789" y="7528128"/>
                  </a:lnTo>
                  <a:lnTo>
                    <a:pt x="3386036" y="7482230"/>
                  </a:lnTo>
                  <a:lnTo>
                    <a:pt x="3373704" y="7437348"/>
                  </a:lnTo>
                  <a:lnTo>
                    <a:pt x="3358845" y="7393572"/>
                  </a:lnTo>
                  <a:lnTo>
                    <a:pt x="3341547" y="7350976"/>
                  </a:lnTo>
                  <a:lnTo>
                    <a:pt x="3321913" y="7309650"/>
                  </a:lnTo>
                  <a:lnTo>
                    <a:pt x="3300018" y="7269670"/>
                  </a:lnTo>
                  <a:lnTo>
                    <a:pt x="3275927" y="7231126"/>
                  </a:lnTo>
                  <a:lnTo>
                    <a:pt x="3249739" y="7194093"/>
                  </a:lnTo>
                  <a:lnTo>
                    <a:pt x="3221545" y="7158672"/>
                  </a:lnTo>
                  <a:lnTo>
                    <a:pt x="3191421" y="7124916"/>
                  </a:lnTo>
                  <a:lnTo>
                    <a:pt x="3159429" y="7092937"/>
                  </a:lnTo>
                  <a:lnTo>
                    <a:pt x="3125686" y="7062813"/>
                  </a:lnTo>
                  <a:lnTo>
                    <a:pt x="3090253" y="7034606"/>
                  </a:lnTo>
                  <a:lnTo>
                    <a:pt x="3053232" y="7008431"/>
                  </a:lnTo>
                  <a:lnTo>
                    <a:pt x="3014688" y="6984339"/>
                  </a:lnTo>
                  <a:lnTo>
                    <a:pt x="2974708" y="6962445"/>
                  </a:lnTo>
                  <a:lnTo>
                    <a:pt x="2933382" y="6942798"/>
                  </a:lnTo>
                  <a:lnTo>
                    <a:pt x="2890786" y="6925513"/>
                  </a:lnTo>
                  <a:lnTo>
                    <a:pt x="2846997" y="6910654"/>
                  </a:lnTo>
                  <a:lnTo>
                    <a:pt x="2802128" y="6898310"/>
                  </a:lnTo>
                  <a:lnTo>
                    <a:pt x="2756230" y="6888569"/>
                  </a:lnTo>
                  <a:lnTo>
                    <a:pt x="2709392" y="6881508"/>
                  </a:lnTo>
                  <a:lnTo>
                    <a:pt x="2661716" y="6877202"/>
                  </a:lnTo>
                  <a:lnTo>
                    <a:pt x="2613266" y="6875754"/>
                  </a:lnTo>
                  <a:lnTo>
                    <a:pt x="2564815" y="6877202"/>
                  </a:lnTo>
                  <a:lnTo>
                    <a:pt x="2517127" y="6881508"/>
                  </a:lnTo>
                  <a:lnTo>
                    <a:pt x="2470302" y="6888569"/>
                  </a:lnTo>
                  <a:lnTo>
                    <a:pt x="2424404" y="6898310"/>
                  </a:lnTo>
                  <a:lnTo>
                    <a:pt x="2379522" y="6910654"/>
                  </a:lnTo>
                  <a:lnTo>
                    <a:pt x="2335746" y="6925513"/>
                  </a:lnTo>
                  <a:lnTo>
                    <a:pt x="2293150" y="6942798"/>
                  </a:lnTo>
                  <a:lnTo>
                    <a:pt x="2251824" y="6962445"/>
                  </a:lnTo>
                  <a:lnTo>
                    <a:pt x="2211844" y="6984339"/>
                  </a:lnTo>
                  <a:lnTo>
                    <a:pt x="2173300" y="7008431"/>
                  </a:lnTo>
                  <a:lnTo>
                    <a:pt x="2136267" y="7034606"/>
                  </a:lnTo>
                  <a:lnTo>
                    <a:pt x="2100834" y="7062813"/>
                  </a:lnTo>
                  <a:lnTo>
                    <a:pt x="2067090" y="7092937"/>
                  </a:lnTo>
                  <a:lnTo>
                    <a:pt x="2035111" y="7124916"/>
                  </a:lnTo>
                  <a:lnTo>
                    <a:pt x="2004974" y="7158672"/>
                  </a:lnTo>
                  <a:lnTo>
                    <a:pt x="1976780" y="7194093"/>
                  </a:lnTo>
                  <a:lnTo>
                    <a:pt x="1950593" y="7231126"/>
                  </a:lnTo>
                  <a:lnTo>
                    <a:pt x="1926513" y="7269670"/>
                  </a:lnTo>
                  <a:lnTo>
                    <a:pt x="1904606" y="7309650"/>
                  </a:lnTo>
                  <a:lnTo>
                    <a:pt x="1884972" y="7350976"/>
                  </a:lnTo>
                  <a:lnTo>
                    <a:pt x="1876894" y="7370877"/>
                  </a:lnTo>
                  <a:lnTo>
                    <a:pt x="1854555" y="7362457"/>
                  </a:lnTo>
                  <a:lnTo>
                    <a:pt x="1811362" y="7347305"/>
                  </a:lnTo>
                  <a:lnTo>
                    <a:pt x="1767725" y="7333107"/>
                  </a:lnTo>
                  <a:lnTo>
                    <a:pt x="1723656" y="7319886"/>
                  </a:lnTo>
                  <a:lnTo>
                    <a:pt x="1679168" y="7307656"/>
                  </a:lnTo>
                  <a:lnTo>
                    <a:pt x="1634274" y="7296417"/>
                  </a:lnTo>
                  <a:lnTo>
                    <a:pt x="1588998" y="7286180"/>
                  </a:lnTo>
                  <a:lnTo>
                    <a:pt x="1543342" y="7276986"/>
                  </a:lnTo>
                  <a:lnTo>
                    <a:pt x="1497304" y="7268807"/>
                  </a:lnTo>
                  <a:lnTo>
                    <a:pt x="1450924" y="7261695"/>
                  </a:lnTo>
                  <a:lnTo>
                    <a:pt x="1404200" y="7255624"/>
                  </a:lnTo>
                  <a:lnTo>
                    <a:pt x="1357160" y="7250646"/>
                  </a:lnTo>
                  <a:lnTo>
                    <a:pt x="1309789" y="7246747"/>
                  </a:lnTo>
                  <a:lnTo>
                    <a:pt x="1262113" y="7243940"/>
                  </a:lnTo>
                  <a:lnTo>
                    <a:pt x="1214158" y="7242251"/>
                  </a:lnTo>
                  <a:lnTo>
                    <a:pt x="1165923" y="7241680"/>
                  </a:lnTo>
                  <a:lnTo>
                    <a:pt x="1117676" y="7242251"/>
                  </a:lnTo>
                  <a:lnTo>
                    <a:pt x="1069721" y="7243940"/>
                  </a:lnTo>
                  <a:lnTo>
                    <a:pt x="1022045" y="7246747"/>
                  </a:lnTo>
                  <a:lnTo>
                    <a:pt x="974686" y="7250646"/>
                  </a:lnTo>
                  <a:lnTo>
                    <a:pt x="927633" y="7255624"/>
                  </a:lnTo>
                  <a:lnTo>
                    <a:pt x="880910" y="7261695"/>
                  </a:lnTo>
                  <a:lnTo>
                    <a:pt x="834529" y="7268807"/>
                  </a:lnTo>
                  <a:lnTo>
                    <a:pt x="788504" y="7276986"/>
                  </a:lnTo>
                  <a:lnTo>
                    <a:pt x="742835" y="7286180"/>
                  </a:lnTo>
                  <a:lnTo>
                    <a:pt x="697560" y="7296417"/>
                  </a:lnTo>
                  <a:lnTo>
                    <a:pt x="652665" y="7307656"/>
                  </a:lnTo>
                  <a:lnTo>
                    <a:pt x="608177" y="7319886"/>
                  </a:lnTo>
                  <a:lnTo>
                    <a:pt x="564108" y="7333107"/>
                  </a:lnTo>
                  <a:lnTo>
                    <a:pt x="520471" y="7347305"/>
                  </a:lnTo>
                  <a:lnTo>
                    <a:pt x="477278" y="7362457"/>
                  </a:lnTo>
                  <a:lnTo>
                    <a:pt x="434543" y="7378560"/>
                  </a:lnTo>
                  <a:lnTo>
                    <a:pt x="392264" y="7395591"/>
                  </a:lnTo>
                  <a:lnTo>
                    <a:pt x="350469" y="7413549"/>
                  </a:lnTo>
                  <a:lnTo>
                    <a:pt x="309168" y="7432421"/>
                  </a:lnTo>
                  <a:lnTo>
                    <a:pt x="268376" y="7452182"/>
                  </a:lnTo>
                  <a:lnTo>
                    <a:pt x="228092" y="7472832"/>
                  </a:lnTo>
                  <a:lnTo>
                    <a:pt x="188341" y="7494346"/>
                  </a:lnTo>
                  <a:lnTo>
                    <a:pt x="149148" y="7516723"/>
                  </a:lnTo>
                  <a:lnTo>
                    <a:pt x="110490" y="7539952"/>
                  </a:lnTo>
                  <a:lnTo>
                    <a:pt x="72415" y="7564006"/>
                  </a:lnTo>
                  <a:lnTo>
                    <a:pt x="34912" y="7588885"/>
                  </a:lnTo>
                  <a:lnTo>
                    <a:pt x="0" y="7613193"/>
                  </a:lnTo>
                  <a:lnTo>
                    <a:pt x="0" y="10286987"/>
                  </a:lnTo>
                  <a:lnTo>
                    <a:pt x="2896997" y="10286987"/>
                  </a:lnTo>
                  <a:lnTo>
                    <a:pt x="2905417" y="10273005"/>
                  </a:lnTo>
                  <a:lnTo>
                    <a:pt x="2927794" y="10233800"/>
                  </a:lnTo>
                  <a:lnTo>
                    <a:pt x="2949308" y="10194049"/>
                  </a:lnTo>
                  <a:lnTo>
                    <a:pt x="2969958" y="10153764"/>
                  </a:lnTo>
                  <a:lnTo>
                    <a:pt x="2989719" y="10112972"/>
                  </a:lnTo>
                  <a:lnTo>
                    <a:pt x="3008592" y="10071671"/>
                  </a:lnTo>
                  <a:lnTo>
                    <a:pt x="3026549" y="10029876"/>
                  </a:lnTo>
                  <a:lnTo>
                    <a:pt x="3043580" y="9987597"/>
                  </a:lnTo>
                  <a:lnTo>
                    <a:pt x="3059684" y="9944862"/>
                  </a:lnTo>
                  <a:lnTo>
                    <a:pt x="3074835" y="9901669"/>
                  </a:lnTo>
                  <a:lnTo>
                    <a:pt x="3089033" y="9858032"/>
                  </a:lnTo>
                  <a:lnTo>
                    <a:pt x="3102254" y="9813963"/>
                  </a:lnTo>
                  <a:lnTo>
                    <a:pt x="3114484" y="9769475"/>
                  </a:lnTo>
                  <a:lnTo>
                    <a:pt x="3125724" y="9724580"/>
                  </a:lnTo>
                  <a:lnTo>
                    <a:pt x="3135960" y="9679305"/>
                  </a:lnTo>
                  <a:lnTo>
                    <a:pt x="3145155" y="9633636"/>
                  </a:lnTo>
                  <a:lnTo>
                    <a:pt x="3153333" y="9587611"/>
                  </a:lnTo>
                  <a:lnTo>
                    <a:pt x="3160445" y="9541231"/>
                  </a:lnTo>
                  <a:lnTo>
                    <a:pt x="3166516" y="9494507"/>
                  </a:lnTo>
                  <a:lnTo>
                    <a:pt x="3171494" y="9447454"/>
                  </a:lnTo>
                  <a:lnTo>
                    <a:pt x="3175393" y="9400095"/>
                  </a:lnTo>
                  <a:lnTo>
                    <a:pt x="3178200" y="9352420"/>
                  </a:lnTo>
                  <a:lnTo>
                    <a:pt x="3179889" y="9304464"/>
                  </a:lnTo>
                  <a:lnTo>
                    <a:pt x="3180461" y="9256217"/>
                  </a:lnTo>
                  <a:lnTo>
                    <a:pt x="3179889" y="9207983"/>
                  </a:lnTo>
                  <a:lnTo>
                    <a:pt x="3178200" y="9160027"/>
                  </a:lnTo>
                  <a:lnTo>
                    <a:pt x="3175393" y="9112352"/>
                  </a:lnTo>
                  <a:lnTo>
                    <a:pt x="3171494" y="9064981"/>
                  </a:lnTo>
                  <a:lnTo>
                    <a:pt x="3166516" y="9017940"/>
                  </a:lnTo>
                  <a:lnTo>
                    <a:pt x="3160445" y="8971216"/>
                  </a:lnTo>
                  <a:lnTo>
                    <a:pt x="3153333" y="8924836"/>
                  </a:lnTo>
                  <a:lnTo>
                    <a:pt x="3145155" y="8878799"/>
                  </a:lnTo>
                  <a:lnTo>
                    <a:pt x="3135960" y="8833142"/>
                  </a:lnTo>
                  <a:lnTo>
                    <a:pt x="3125724" y="8787867"/>
                  </a:lnTo>
                  <a:lnTo>
                    <a:pt x="3114484" y="8742972"/>
                  </a:lnTo>
                  <a:lnTo>
                    <a:pt x="3102254" y="8698484"/>
                  </a:lnTo>
                  <a:lnTo>
                    <a:pt x="3089033" y="8654415"/>
                  </a:lnTo>
                  <a:lnTo>
                    <a:pt x="3074835" y="8610778"/>
                  </a:lnTo>
                  <a:lnTo>
                    <a:pt x="3059684" y="8567585"/>
                  </a:lnTo>
                  <a:lnTo>
                    <a:pt x="3043580" y="8524837"/>
                  </a:lnTo>
                  <a:lnTo>
                    <a:pt x="3026549" y="8482571"/>
                  </a:lnTo>
                  <a:lnTo>
                    <a:pt x="3008592" y="8440776"/>
                  </a:lnTo>
                  <a:lnTo>
                    <a:pt x="2989719" y="8399475"/>
                  </a:lnTo>
                  <a:lnTo>
                    <a:pt x="2979013" y="8377390"/>
                  </a:lnTo>
                  <a:lnTo>
                    <a:pt x="3014688" y="8357844"/>
                  </a:lnTo>
                  <a:lnTo>
                    <a:pt x="3053232" y="8333753"/>
                  </a:lnTo>
                  <a:lnTo>
                    <a:pt x="3090253" y="8307578"/>
                  </a:lnTo>
                  <a:lnTo>
                    <a:pt x="3125686" y="8279371"/>
                  </a:lnTo>
                  <a:lnTo>
                    <a:pt x="3159429" y="8249247"/>
                  </a:lnTo>
                  <a:lnTo>
                    <a:pt x="3191421" y="8217268"/>
                  </a:lnTo>
                  <a:lnTo>
                    <a:pt x="3221545" y="8183524"/>
                  </a:lnTo>
                  <a:lnTo>
                    <a:pt x="3249739" y="8148091"/>
                  </a:lnTo>
                  <a:lnTo>
                    <a:pt x="3275927" y="8111058"/>
                  </a:lnTo>
                  <a:lnTo>
                    <a:pt x="3300018" y="8072514"/>
                  </a:lnTo>
                  <a:lnTo>
                    <a:pt x="3321913" y="8032534"/>
                  </a:lnTo>
                  <a:lnTo>
                    <a:pt x="3341547" y="7991208"/>
                  </a:lnTo>
                  <a:lnTo>
                    <a:pt x="3358845" y="7948612"/>
                  </a:lnTo>
                  <a:lnTo>
                    <a:pt x="3373704" y="7904835"/>
                  </a:lnTo>
                  <a:lnTo>
                    <a:pt x="3386036" y="7859954"/>
                  </a:lnTo>
                  <a:lnTo>
                    <a:pt x="3395789" y="7814056"/>
                  </a:lnTo>
                  <a:lnTo>
                    <a:pt x="3402850" y="7767218"/>
                  </a:lnTo>
                  <a:lnTo>
                    <a:pt x="3407143" y="7719542"/>
                  </a:lnTo>
                  <a:lnTo>
                    <a:pt x="3408603" y="7671092"/>
                  </a:lnTo>
                  <a:close/>
                </a:path>
                <a:path w="18288000" h="10287000">
                  <a:moveTo>
                    <a:pt x="18287988" y="2666695"/>
                  </a:moveTo>
                  <a:lnTo>
                    <a:pt x="15384348" y="0"/>
                  </a:lnTo>
                  <a:lnTo>
                    <a:pt x="15378430" y="9842"/>
                  </a:lnTo>
                  <a:lnTo>
                    <a:pt x="15356053" y="49047"/>
                  </a:lnTo>
                  <a:lnTo>
                    <a:pt x="15334539" y="88798"/>
                  </a:lnTo>
                  <a:lnTo>
                    <a:pt x="15313889" y="129082"/>
                  </a:lnTo>
                  <a:lnTo>
                    <a:pt x="15294128" y="169875"/>
                  </a:lnTo>
                  <a:lnTo>
                    <a:pt x="15275255" y="211175"/>
                  </a:lnTo>
                  <a:lnTo>
                    <a:pt x="15257298" y="252971"/>
                  </a:lnTo>
                  <a:lnTo>
                    <a:pt x="15240267" y="295236"/>
                  </a:lnTo>
                  <a:lnTo>
                    <a:pt x="15224163" y="337985"/>
                  </a:lnTo>
                  <a:lnTo>
                    <a:pt x="15209012" y="381177"/>
                  </a:lnTo>
                  <a:lnTo>
                    <a:pt x="15194814" y="424815"/>
                  </a:lnTo>
                  <a:lnTo>
                    <a:pt x="15181593" y="468884"/>
                  </a:lnTo>
                  <a:lnTo>
                    <a:pt x="15169350" y="513372"/>
                  </a:lnTo>
                  <a:lnTo>
                    <a:pt x="15158123" y="558266"/>
                  </a:lnTo>
                  <a:lnTo>
                    <a:pt x="15147887" y="603542"/>
                  </a:lnTo>
                  <a:lnTo>
                    <a:pt x="15138680" y="649211"/>
                  </a:lnTo>
                  <a:lnTo>
                    <a:pt x="15130514" y="695236"/>
                  </a:lnTo>
                  <a:lnTo>
                    <a:pt x="15123389" y="741616"/>
                  </a:lnTo>
                  <a:lnTo>
                    <a:pt x="15117331" y="788339"/>
                  </a:lnTo>
                  <a:lnTo>
                    <a:pt x="15112353" y="835380"/>
                  </a:lnTo>
                  <a:lnTo>
                    <a:pt x="15108441" y="882751"/>
                  </a:lnTo>
                  <a:lnTo>
                    <a:pt x="15105647" y="930427"/>
                  </a:lnTo>
                  <a:lnTo>
                    <a:pt x="15103958" y="978382"/>
                  </a:lnTo>
                  <a:lnTo>
                    <a:pt x="15103386" y="1026617"/>
                  </a:lnTo>
                  <a:lnTo>
                    <a:pt x="15103958" y="1074864"/>
                  </a:lnTo>
                  <a:lnTo>
                    <a:pt x="15105647" y="1122819"/>
                  </a:lnTo>
                  <a:lnTo>
                    <a:pt x="15108441" y="1170495"/>
                  </a:lnTo>
                  <a:lnTo>
                    <a:pt x="15112353" y="1217853"/>
                  </a:lnTo>
                  <a:lnTo>
                    <a:pt x="15117331" y="1264907"/>
                  </a:lnTo>
                  <a:lnTo>
                    <a:pt x="15123389" y="1311630"/>
                  </a:lnTo>
                  <a:lnTo>
                    <a:pt x="15130514" y="1358011"/>
                  </a:lnTo>
                  <a:lnTo>
                    <a:pt x="15138680" y="1404035"/>
                  </a:lnTo>
                  <a:lnTo>
                    <a:pt x="15147887" y="1449705"/>
                  </a:lnTo>
                  <a:lnTo>
                    <a:pt x="15158123" y="1494980"/>
                  </a:lnTo>
                  <a:lnTo>
                    <a:pt x="15169350" y="1539875"/>
                  </a:lnTo>
                  <a:lnTo>
                    <a:pt x="15181593" y="1584363"/>
                  </a:lnTo>
                  <a:lnTo>
                    <a:pt x="15194814" y="1628432"/>
                  </a:lnTo>
                  <a:lnTo>
                    <a:pt x="15209012" y="1672069"/>
                  </a:lnTo>
                  <a:lnTo>
                    <a:pt x="15224163" y="1715262"/>
                  </a:lnTo>
                  <a:lnTo>
                    <a:pt x="15240267" y="1757997"/>
                  </a:lnTo>
                  <a:lnTo>
                    <a:pt x="15257298" y="1800275"/>
                  </a:lnTo>
                  <a:lnTo>
                    <a:pt x="15275255" y="1842071"/>
                  </a:lnTo>
                  <a:lnTo>
                    <a:pt x="15294128" y="1883371"/>
                  </a:lnTo>
                  <a:lnTo>
                    <a:pt x="15305710" y="1907311"/>
                  </a:lnTo>
                  <a:lnTo>
                    <a:pt x="15270671" y="1926513"/>
                  </a:lnTo>
                  <a:lnTo>
                    <a:pt x="15232126" y="1950593"/>
                  </a:lnTo>
                  <a:lnTo>
                    <a:pt x="15195093" y="1976780"/>
                  </a:lnTo>
                  <a:lnTo>
                    <a:pt x="15159673" y="2004974"/>
                  </a:lnTo>
                  <a:lnTo>
                    <a:pt x="15125916" y="2035111"/>
                  </a:lnTo>
                  <a:lnTo>
                    <a:pt x="15093938" y="2067090"/>
                  </a:lnTo>
                  <a:lnTo>
                    <a:pt x="15063813" y="2100834"/>
                  </a:lnTo>
                  <a:lnTo>
                    <a:pt x="15035606" y="2136267"/>
                  </a:lnTo>
                  <a:lnTo>
                    <a:pt x="15009432" y="2173300"/>
                  </a:lnTo>
                  <a:lnTo>
                    <a:pt x="14985340" y="2211844"/>
                  </a:lnTo>
                  <a:lnTo>
                    <a:pt x="14963445" y="2251824"/>
                  </a:lnTo>
                  <a:lnTo>
                    <a:pt x="14943798" y="2293150"/>
                  </a:lnTo>
                  <a:lnTo>
                    <a:pt x="14926513" y="2335746"/>
                  </a:lnTo>
                  <a:lnTo>
                    <a:pt x="14911654" y="2379522"/>
                  </a:lnTo>
                  <a:lnTo>
                    <a:pt x="14899310" y="2424404"/>
                  </a:lnTo>
                  <a:lnTo>
                    <a:pt x="14889569" y="2470302"/>
                  </a:lnTo>
                  <a:lnTo>
                    <a:pt x="14882508" y="2517127"/>
                  </a:lnTo>
                  <a:lnTo>
                    <a:pt x="14878203" y="2564815"/>
                  </a:lnTo>
                  <a:lnTo>
                    <a:pt x="14876755" y="2613266"/>
                  </a:lnTo>
                  <a:lnTo>
                    <a:pt x="14878203" y="2661716"/>
                  </a:lnTo>
                  <a:lnTo>
                    <a:pt x="14882508" y="2709392"/>
                  </a:lnTo>
                  <a:lnTo>
                    <a:pt x="14889569" y="2756230"/>
                  </a:lnTo>
                  <a:lnTo>
                    <a:pt x="14899310" y="2802128"/>
                  </a:lnTo>
                  <a:lnTo>
                    <a:pt x="14911654" y="2846997"/>
                  </a:lnTo>
                  <a:lnTo>
                    <a:pt x="14926513" y="2890786"/>
                  </a:lnTo>
                  <a:lnTo>
                    <a:pt x="14943798" y="2933382"/>
                  </a:lnTo>
                  <a:lnTo>
                    <a:pt x="14963445" y="2974708"/>
                  </a:lnTo>
                  <a:lnTo>
                    <a:pt x="14985340" y="3014688"/>
                  </a:lnTo>
                  <a:lnTo>
                    <a:pt x="15009432" y="3053232"/>
                  </a:lnTo>
                  <a:lnTo>
                    <a:pt x="15035606" y="3090265"/>
                  </a:lnTo>
                  <a:lnTo>
                    <a:pt x="15063813" y="3125686"/>
                  </a:lnTo>
                  <a:lnTo>
                    <a:pt x="15093938" y="3159429"/>
                  </a:lnTo>
                  <a:lnTo>
                    <a:pt x="15125916" y="3191421"/>
                  </a:lnTo>
                  <a:lnTo>
                    <a:pt x="15159673" y="3221545"/>
                  </a:lnTo>
                  <a:lnTo>
                    <a:pt x="15195093" y="3249752"/>
                  </a:lnTo>
                  <a:lnTo>
                    <a:pt x="15232126" y="3275927"/>
                  </a:lnTo>
                  <a:lnTo>
                    <a:pt x="15270671" y="3300018"/>
                  </a:lnTo>
                  <a:lnTo>
                    <a:pt x="15310650" y="3321913"/>
                  </a:lnTo>
                  <a:lnTo>
                    <a:pt x="15351976" y="3341547"/>
                  </a:lnTo>
                  <a:lnTo>
                    <a:pt x="15394572" y="3358845"/>
                  </a:lnTo>
                  <a:lnTo>
                    <a:pt x="15438349" y="3373704"/>
                  </a:lnTo>
                  <a:lnTo>
                    <a:pt x="15483231" y="3386036"/>
                  </a:lnTo>
                  <a:lnTo>
                    <a:pt x="15529128" y="3395789"/>
                  </a:lnTo>
                  <a:lnTo>
                    <a:pt x="15575966" y="3402850"/>
                  </a:lnTo>
                  <a:lnTo>
                    <a:pt x="15623642" y="3407143"/>
                  </a:lnTo>
                  <a:lnTo>
                    <a:pt x="15672092" y="3408603"/>
                  </a:lnTo>
                  <a:lnTo>
                    <a:pt x="15720543" y="3407143"/>
                  </a:lnTo>
                  <a:lnTo>
                    <a:pt x="15768231" y="3402850"/>
                  </a:lnTo>
                  <a:lnTo>
                    <a:pt x="15815056" y="3395789"/>
                  </a:lnTo>
                  <a:lnTo>
                    <a:pt x="15860954" y="3386036"/>
                  </a:lnTo>
                  <a:lnTo>
                    <a:pt x="15905836" y="3373704"/>
                  </a:lnTo>
                  <a:lnTo>
                    <a:pt x="15949613" y="3358845"/>
                  </a:lnTo>
                  <a:lnTo>
                    <a:pt x="15992209" y="3341547"/>
                  </a:lnTo>
                  <a:lnTo>
                    <a:pt x="16033534" y="3321913"/>
                  </a:lnTo>
                  <a:lnTo>
                    <a:pt x="16073514" y="3300018"/>
                  </a:lnTo>
                  <a:lnTo>
                    <a:pt x="16112058" y="3275927"/>
                  </a:lnTo>
                  <a:lnTo>
                    <a:pt x="16149092" y="3249752"/>
                  </a:lnTo>
                  <a:lnTo>
                    <a:pt x="16184525" y="3221545"/>
                  </a:lnTo>
                  <a:lnTo>
                    <a:pt x="16218269" y="3191421"/>
                  </a:lnTo>
                  <a:lnTo>
                    <a:pt x="16250247" y="3159429"/>
                  </a:lnTo>
                  <a:lnTo>
                    <a:pt x="16280372" y="3125686"/>
                  </a:lnTo>
                  <a:lnTo>
                    <a:pt x="16308578" y="3090265"/>
                  </a:lnTo>
                  <a:lnTo>
                    <a:pt x="16334766" y="3053232"/>
                  </a:lnTo>
                  <a:lnTo>
                    <a:pt x="16358845" y="3014688"/>
                  </a:lnTo>
                  <a:lnTo>
                    <a:pt x="16380752" y="2974708"/>
                  </a:lnTo>
                  <a:lnTo>
                    <a:pt x="16400387" y="2933382"/>
                  </a:lnTo>
                  <a:lnTo>
                    <a:pt x="16408781" y="2912668"/>
                  </a:lnTo>
                  <a:lnTo>
                    <a:pt x="16429292" y="2920390"/>
                  </a:lnTo>
                  <a:lnTo>
                    <a:pt x="16472484" y="2935541"/>
                  </a:lnTo>
                  <a:lnTo>
                    <a:pt x="16516122" y="2949740"/>
                  </a:lnTo>
                  <a:lnTo>
                    <a:pt x="16560191" y="2962960"/>
                  </a:lnTo>
                  <a:lnTo>
                    <a:pt x="16604679" y="2975191"/>
                  </a:lnTo>
                  <a:lnTo>
                    <a:pt x="16649561" y="2986430"/>
                  </a:lnTo>
                  <a:lnTo>
                    <a:pt x="16694849" y="2996654"/>
                  </a:lnTo>
                  <a:lnTo>
                    <a:pt x="16740505" y="3005861"/>
                  </a:lnTo>
                  <a:lnTo>
                    <a:pt x="16786530" y="3014040"/>
                  </a:lnTo>
                  <a:lnTo>
                    <a:pt x="16832910" y="3021152"/>
                  </a:lnTo>
                  <a:lnTo>
                    <a:pt x="16879634" y="3027210"/>
                  </a:lnTo>
                  <a:lnTo>
                    <a:pt x="16926687" y="3032201"/>
                  </a:lnTo>
                  <a:lnTo>
                    <a:pt x="16974058" y="3036100"/>
                  </a:lnTo>
                  <a:lnTo>
                    <a:pt x="17021721" y="3038906"/>
                  </a:lnTo>
                  <a:lnTo>
                    <a:pt x="17069689" y="3040596"/>
                  </a:lnTo>
                  <a:lnTo>
                    <a:pt x="17117911" y="3041154"/>
                  </a:lnTo>
                  <a:lnTo>
                    <a:pt x="17166171" y="3040596"/>
                  </a:lnTo>
                  <a:lnTo>
                    <a:pt x="17214126" y="3038906"/>
                  </a:lnTo>
                  <a:lnTo>
                    <a:pt x="17261802" y="3036100"/>
                  </a:lnTo>
                  <a:lnTo>
                    <a:pt x="17309161" y="3032201"/>
                  </a:lnTo>
                  <a:lnTo>
                    <a:pt x="17356214" y="3027210"/>
                  </a:lnTo>
                  <a:lnTo>
                    <a:pt x="17402937" y="3021152"/>
                  </a:lnTo>
                  <a:lnTo>
                    <a:pt x="17449318" y="3014040"/>
                  </a:lnTo>
                  <a:lnTo>
                    <a:pt x="17495343" y="3005861"/>
                  </a:lnTo>
                  <a:lnTo>
                    <a:pt x="17540999" y="2996654"/>
                  </a:lnTo>
                  <a:lnTo>
                    <a:pt x="17586287" y="2986430"/>
                  </a:lnTo>
                  <a:lnTo>
                    <a:pt x="17631182" y="2975191"/>
                  </a:lnTo>
                  <a:lnTo>
                    <a:pt x="17675657" y="2962960"/>
                  </a:lnTo>
                  <a:lnTo>
                    <a:pt x="17719726" y="2949740"/>
                  </a:lnTo>
                  <a:lnTo>
                    <a:pt x="17763363" y="2935541"/>
                  </a:lnTo>
                  <a:lnTo>
                    <a:pt x="17806569" y="2920390"/>
                  </a:lnTo>
                  <a:lnTo>
                    <a:pt x="17849304" y="2904286"/>
                  </a:lnTo>
                  <a:lnTo>
                    <a:pt x="17891583" y="2887256"/>
                  </a:lnTo>
                  <a:lnTo>
                    <a:pt x="17933378" y="2869298"/>
                  </a:lnTo>
                  <a:lnTo>
                    <a:pt x="17974679" y="2850426"/>
                  </a:lnTo>
                  <a:lnTo>
                    <a:pt x="18015471" y="2830665"/>
                  </a:lnTo>
                  <a:lnTo>
                    <a:pt x="18055755" y="2810014"/>
                  </a:lnTo>
                  <a:lnTo>
                    <a:pt x="18095494" y="2788501"/>
                  </a:lnTo>
                  <a:lnTo>
                    <a:pt x="18134699" y="2766110"/>
                  </a:lnTo>
                  <a:lnTo>
                    <a:pt x="18173345" y="2742895"/>
                  </a:lnTo>
                  <a:lnTo>
                    <a:pt x="18211432" y="2718828"/>
                  </a:lnTo>
                  <a:lnTo>
                    <a:pt x="18248922" y="2693949"/>
                  </a:lnTo>
                  <a:lnTo>
                    <a:pt x="18285829" y="2668270"/>
                  </a:lnTo>
                  <a:lnTo>
                    <a:pt x="18287988" y="2666695"/>
                  </a:lnTo>
                  <a:close/>
                </a:path>
              </a:pathLst>
            </a:custGeom>
            <a:solidFill>
              <a:srgbClr val="4B8F36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31337" y="2573478"/>
              <a:ext cx="12011024" cy="6686548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395046" y="1282559"/>
            <a:ext cx="5523865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-100" dirty="0">
                <a:latin typeface="Lucida Sans"/>
                <a:cs typeface="Lucida Sans"/>
              </a:rPr>
              <a:t>p</a:t>
            </a:r>
            <a:r>
              <a:rPr sz="5200" spc="-175" dirty="0">
                <a:latin typeface="Lucida Sans"/>
                <a:cs typeface="Lucida Sans"/>
              </a:rPr>
              <a:t>r</a:t>
            </a:r>
            <a:r>
              <a:rPr sz="5200" spc="-75" dirty="0">
                <a:latin typeface="Lucida Sans"/>
                <a:cs typeface="Lucida Sans"/>
              </a:rPr>
              <a:t>o</a:t>
            </a:r>
            <a:r>
              <a:rPr sz="5200" spc="-225" dirty="0">
                <a:latin typeface="Lucida Sans"/>
                <a:cs typeface="Lucida Sans"/>
              </a:rPr>
              <a:t>j</a:t>
            </a:r>
            <a:r>
              <a:rPr sz="5200" spc="-10" dirty="0">
                <a:latin typeface="Lucida Sans"/>
                <a:cs typeface="Lucida Sans"/>
              </a:rPr>
              <a:t>e</a:t>
            </a:r>
            <a:r>
              <a:rPr sz="5200" spc="110" dirty="0">
                <a:latin typeface="Lucida Sans"/>
                <a:cs typeface="Lucida Sans"/>
              </a:rPr>
              <a:t>c</a:t>
            </a:r>
            <a:r>
              <a:rPr sz="5200" spc="65" dirty="0">
                <a:latin typeface="Lucida Sans"/>
                <a:cs typeface="Lucida Sans"/>
              </a:rPr>
              <a:t>t</a:t>
            </a:r>
            <a:r>
              <a:rPr sz="5200" spc="-490" dirty="0">
                <a:latin typeface="Lucida Sans"/>
                <a:cs typeface="Lucida Sans"/>
              </a:rPr>
              <a:t> </a:t>
            </a:r>
            <a:r>
              <a:rPr sz="5200" spc="-95" dirty="0">
                <a:latin typeface="Lucida Sans"/>
                <a:cs typeface="Lucida Sans"/>
              </a:rPr>
              <a:t>d</a:t>
            </a:r>
            <a:r>
              <a:rPr sz="5200" spc="-110" dirty="0">
                <a:latin typeface="Lucida Sans"/>
                <a:cs typeface="Lucida Sans"/>
              </a:rPr>
              <a:t>a</a:t>
            </a:r>
            <a:r>
              <a:rPr sz="5200" spc="60" dirty="0">
                <a:latin typeface="Lucida Sans"/>
                <a:cs typeface="Lucida Sans"/>
              </a:rPr>
              <a:t>t</a:t>
            </a:r>
            <a:r>
              <a:rPr sz="5200" spc="-105" dirty="0">
                <a:latin typeface="Lucida Sans"/>
                <a:cs typeface="Lucida Sans"/>
              </a:rPr>
              <a:t>a</a:t>
            </a:r>
            <a:r>
              <a:rPr sz="5200" spc="-490" dirty="0">
                <a:latin typeface="Lucida Sans"/>
                <a:cs typeface="Lucida Sans"/>
              </a:rPr>
              <a:t> </a:t>
            </a:r>
            <a:r>
              <a:rPr sz="5200" spc="-140" dirty="0">
                <a:latin typeface="Lucida Sans"/>
                <a:cs typeface="Lucida Sans"/>
              </a:rPr>
              <a:t>f</a:t>
            </a:r>
            <a:r>
              <a:rPr sz="5200" spc="-85" dirty="0">
                <a:latin typeface="Lucida Sans"/>
                <a:cs typeface="Lucida Sans"/>
              </a:rPr>
              <a:t>l</a:t>
            </a:r>
            <a:r>
              <a:rPr sz="5200" spc="-75" dirty="0">
                <a:latin typeface="Lucida Sans"/>
                <a:cs typeface="Lucida Sans"/>
              </a:rPr>
              <a:t>o</a:t>
            </a:r>
            <a:r>
              <a:rPr sz="5200" spc="-395" dirty="0">
                <a:latin typeface="Lucida Sans"/>
                <a:cs typeface="Lucida Sans"/>
              </a:rPr>
              <a:t>w</a:t>
            </a:r>
            <a:endParaRPr sz="5200">
              <a:latin typeface="Lucida Sans"/>
              <a:cs typeface="Lucida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11"/>
            <a:chOff x="0" y="0"/>
            <a:chExt cx="18288000" cy="10287011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28700" y="1028700"/>
              <a:ext cx="16230600" cy="8229600"/>
            </a:xfrm>
            <a:custGeom>
              <a:avLst/>
              <a:gdLst/>
              <a:ahLst/>
              <a:cxnLst/>
              <a:rect l="l" t="t" r="r" b="b"/>
              <a:pathLst>
                <a:path w="16230600" h="8229600">
                  <a:moveTo>
                    <a:pt x="16230598" y="8229598"/>
                  </a:moveTo>
                  <a:lnTo>
                    <a:pt x="0" y="8229598"/>
                  </a:lnTo>
                  <a:lnTo>
                    <a:pt x="0" y="0"/>
                  </a:lnTo>
                  <a:lnTo>
                    <a:pt x="16230598" y="0"/>
                  </a:lnTo>
                  <a:lnTo>
                    <a:pt x="16230598" y="8229598"/>
                  </a:lnTo>
                  <a:close/>
                </a:path>
              </a:pathLst>
            </a:custGeom>
            <a:solidFill>
              <a:srgbClr val="1D2B25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610" y="4634"/>
              <a:ext cx="18279110" cy="10278110"/>
            </a:xfrm>
            <a:custGeom>
              <a:avLst/>
              <a:gdLst/>
              <a:ahLst/>
              <a:cxnLst/>
              <a:rect l="l" t="t" r="r" b="b"/>
              <a:pathLst>
                <a:path w="18279110" h="10278110">
                  <a:moveTo>
                    <a:pt x="2605240" y="0"/>
                  </a:moveTo>
                  <a:lnTo>
                    <a:pt x="0" y="0"/>
                  </a:lnTo>
                  <a:lnTo>
                    <a:pt x="0" y="2605227"/>
                  </a:lnTo>
                  <a:lnTo>
                    <a:pt x="155219" y="2605227"/>
                  </a:lnTo>
                  <a:lnTo>
                    <a:pt x="192608" y="2602839"/>
                  </a:lnTo>
                  <a:lnTo>
                    <a:pt x="240182" y="2598928"/>
                  </a:lnTo>
                  <a:lnTo>
                    <a:pt x="287515" y="2594178"/>
                  </a:lnTo>
                  <a:lnTo>
                    <a:pt x="334594" y="2588590"/>
                  </a:lnTo>
                  <a:lnTo>
                    <a:pt x="381419" y="2582164"/>
                  </a:lnTo>
                  <a:lnTo>
                    <a:pt x="427964" y="2574912"/>
                  </a:lnTo>
                  <a:lnTo>
                    <a:pt x="474243" y="2566847"/>
                  </a:lnTo>
                  <a:lnTo>
                    <a:pt x="520242" y="2557983"/>
                  </a:lnTo>
                  <a:lnTo>
                    <a:pt x="565950" y="2548305"/>
                  </a:lnTo>
                  <a:lnTo>
                    <a:pt x="611352" y="2537841"/>
                  </a:lnTo>
                  <a:lnTo>
                    <a:pt x="656450" y="2526588"/>
                  </a:lnTo>
                  <a:lnTo>
                    <a:pt x="701243" y="2514549"/>
                  </a:lnTo>
                  <a:lnTo>
                    <a:pt x="745705" y="2501747"/>
                  </a:lnTo>
                  <a:lnTo>
                    <a:pt x="789838" y="2488184"/>
                  </a:lnTo>
                  <a:lnTo>
                    <a:pt x="833640" y="2473858"/>
                  </a:lnTo>
                  <a:lnTo>
                    <a:pt x="877100" y="2458796"/>
                  </a:lnTo>
                  <a:lnTo>
                    <a:pt x="920203" y="2442984"/>
                  </a:lnTo>
                  <a:lnTo>
                    <a:pt x="962952" y="2426436"/>
                  </a:lnTo>
                  <a:lnTo>
                    <a:pt x="1005332" y="2409177"/>
                  </a:lnTo>
                  <a:lnTo>
                    <a:pt x="1047330" y="2391181"/>
                  </a:lnTo>
                  <a:lnTo>
                    <a:pt x="1088961" y="2372487"/>
                  </a:lnTo>
                  <a:lnTo>
                    <a:pt x="1130185" y="2353094"/>
                  </a:lnTo>
                  <a:lnTo>
                    <a:pt x="1171028" y="2333002"/>
                  </a:lnTo>
                  <a:lnTo>
                    <a:pt x="1211453" y="2312225"/>
                  </a:lnTo>
                  <a:lnTo>
                    <a:pt x="1251470" y="2290762"/>
                  </a:lnTo>
                  <a:lnTo>
                    <a:pt x="1291069" y="2268639"/>
                  </a:lnTo>
                  <a:lnTo>
                    <a:pt x="1330248" y="2245842"/>
                  </a:lnTo>
                  <a:lnTo>
                    <a:pt x="1368983" y="2222398"/>
                  </a:lnTo>
                  <a:lnTo>
                    <a:pt x="1407274" y="2198293"/>
                  </a:lnTo>
                  <a:lnTo>
                    <a:pt x="1445107" y="2173554"/>
                  </a:lnTo>
                  <a:lnTo>
                    <a:pt x="1482496" y="2148179"/>
                  </a:lnTo>
                  <a:lnTo>
                    <a:pt x="1519415" y="2122182"/>
                  </a:lnTo>
                  <a:lnTo>
                    <a:pt x="1555851" y="2095563"/>
                  </a:lnTo>
                  <a:lnTo>
                    <a:pt x="1591818" y="2068334"/>
                  </a:lnTo>
                  <a:lnTo>
                    <a:pt x="1627289" y="2040509"/>
                  </a:lnTo>
                  <a:lnTo>
                    <a:pt x="1662277" y="2012086"/>
                  </a:lnTo>
                  <a:lnTo>
                    <a:pt x="1696745" y="1983066"/>
                  </a:lnTo>
                  <a:lnTo>
                    <a:pt x="1730705" y="1953475"/>
                  </a:lnTo>
                  <a:lnTo>
                    <a:pt x="1764144" y="1923300"/>
                  </a:lnTo>
                  <a:lnTo>
                    <a:pt x="1797062" y="1892579"/>
                  </a:lnTo>
                  <a:lnTo>
                    <a:pt x="1829447" y="1861286"/>
                  </a:lnTo>
                  <a:lnTo>
                    <a:pt x="1861286" y="1829447"/>
                  </a:lnTo>
                  <a:lnTo>
                    <a:pt x="1892579" y="1797062"/>
                  </a:lnTo>
                  <a:lnTo>
                    <a:pt x="1923313" y="1764144"/>
                  </a:lnTo>
                  <a:lnTo>
                    <a:pt x="1953475" y="1730705"/>
                  </a:lnTo>
                  <a:lnTo>
                    <a:pt x="1983066" y="1696745"/>
                  </a:lnTo>
                  <a:lnTo>
                    <a:pt x="2012086" y="1662264"/>
                  </a:lnTo>
                  <a:lnTo>
                    <a:pt x="2040509" y="1627289"/>
                  </a:lnTo>
                  <a:lnTo>
                    <a:pt x="2068347" y="1591818"/>
                  </a:lnTo>
                  <a:lnTo>
                    <a:pt x="2095576" y="1555851"/>
                  </a:lnTo>
                  <a:lnTo>
                    <a:pt x="2122195" y="1519415"/>
                  </a:lnTo>
                  <a:lnTo>
                    <a:pt x="2148192" y="1482496"/>
                  </a:lnTo>
                  <a:lnTo>
                    <a:pt x="2173567" y="1445107"/>
                  </a:lnTo>
                  <a:lnTo>
                    <a:pt x="2198306" y="1407274"/>
                  </a:lnTo>
                  <a:lnTo>
                    <a:pt x="2222398" y="1368983"/>
                  </a:lnTo>
                  <a:lnTo>
                    <a:pt x="2245855" y="1330248"/>
                  </a:lnTo>
                  <a:lnTo>
                    <a:pt x="2268639" y="1291069"/>
                  </a:lnTo>
                  <a:lnTo>
                    <a:pt x="2290775" y="1251470"/>
                  </a:lnTo>
                  <a:lnTo>
                    <a:pt x="2312225" y="1211453"/>
                  </a:lnTo>
                  <a:lnTo>
                    <a:pt x="2333002" y="1171028"/>
                  </a:lnTo>
                  <a:lnTo>
                    <a:pt x="2353094" y="1130185"/>
                  </a:lnTo>
                  <a:lnTo>
                    <a:pt x="2372499" y="1088961"/>
                  </a:lnTo>
                  <a:lnTo>
                    <a:pt x="2391194" y="1047330"/>
                  </a:lnTo>
                  <a:lnTo>
                    <a:pt x="2409177" y="1005332"/>
                  </a:lnTo>
                  <a:lnTo>
                    <a:pt x="2426449" y="962952"/>
                  </a:lnTo>
                  <a:lnTo>
                    <a:pt x="2442984" y="920203"/>
                  </a:lnTo>
                  <a:lnTo>
                    <a:pt x="2458796" y="877100"/>
                  </a:lnTo>
                  <a:lnTo>
                    <a:pt x="2473871" y="833640"/>
                  </a:lnTo>
                  <a:lnTo>
                    <a:pt x="2488184" y="789838"/>
                  </a:lnTo>
                  <a:lnTo>
                    <a:pt x="2501760" y="745705"/>
                  </a:lnTo>
                  <a:lnTo>
                    <a:pt x="2514562" y="701243"/>
                  </a:lnTo>
                  <a:lnTo>
                    <a:pt x="2526588" y="656450"/>
                  </a:lnTo>
                  <a:lnTo>
                    <a:pt x="2537841" y="611352"/>
                  </a:lnTo>
                  <a:lnTo>
                    <a:pt x="2548318" y="565950"/>
                  </a:lnTo>
                  <a:lnTo>
                    <a:pt x="2557983" y="520242"/>
                  </a:lnTo>
                  <a:lnTo>
                    <a:pt x="2566860" y="474256"/>
                  </a:lnTo>
                  <a:lnTo>
                    <a:pt x="2574925" y="427977"/>
                  </a:lnTo>
                  <a:lnTo>
                    <a:pt x="2582176" y="381419"/>
                  </a:lnTo>
                  <a:lnTo>
                    <a:pt x="2588590" y="334594"/>
                  </a:lnTo>
                  <a:lnTo>
                    <a:pt x="2594191" y="287515"/>
                  </a:lnTo>
                  <a:lnTo>
                    <a:pt x="2598940" y="240182"/>
                  </a:lnTo>
                  <a:lnTo>
                    <a:pt x="2602852" y="192608"/>
                  </a:lnTo>
                  <a:lnTo>
                    <a:pt x="2605240" y="155194"/>
                  </a:lnTo>
                  <a:lnTo>
                    <a:pt x="2605240" y="0"/>
                  </a:lnTo>
                  <a:close/>
                </a:path>
                <a:path w="18279110" h="10278110">
                  <a:moveTo>
                    <a:pt x="18278653" y="7667790"/>
                  </a:moveTo>
                  <a:lnTo>
                    <a:pt x="18230165" y="7668234"/>
                  </a:lnTo>
                  <a:lnTo>
                    <a:pt x="18181905" y="7669543"/>
                  </a:lnTo>
                  <a:lnTo>
                    <a:pt x="18133860" y="7671740"/>
                  </a:lnTo>
                  <a:lnTo>
                    <a:pt x="18086045" y="7674788"/>
                  </a:lnTo>
                  <a:lnTo>
                    <a:pt x="18038458" y="7678687"/>
                  </a:lnTo>
                  <a:lnTo>
                    <a:pt x="17991125" y="7683449"/>
                  </a:lnTo>
                  <a:lnTo>
                    <a:pt x="17944046" y="7689037"/>
                  </a:lnTo>
                  <a:lnTo>
                    <a:pt x="17897234" y="7695463"/>
                  </a:lnTo>
                  <a:lnTo>
                    <a:pt x="17850676" y="7702702"/>
                  </a:lnTo>
                  <a:lnTo>
                    <a:pt x="17804397" y="7710767"/>
                  </a:lnTo>
                  <a:lnTo>
                    <a:pt x="17758398" y="7719644"/>
                  </a:lnTo>
                  <a:lnTo>
                    <a:pt x="17712703" y="7729321"/>
                  </a:lnTo>
                  <a:lnTo>
                    <a:pt x="17667288" y="7739786"/>
                  </a:lnTo>
                  <a:lnTo>
                    <a:pt x="17622190" y="7751038"/>
                  </a:lnTo>
                  <a:lnTo>
                    <a:pt x="17577410" y="7763078"/>
                  </a:lnTo>
                  <a:lnTo>
                    <a:pt x="17532947" y="7775880"/>
                  </a:lnTo>
                  <a:lnTo>
                    <a:pt x="17488802" y="7789443"/>
                  </a:lnTo>
                  <a:lnTo>
                    <a:pt x="17445000" y="7803756"/>
                  </a:lnTo>
                  <a:lnTo>
                    <a:pt x="17401553" y="7818831"/>
                  </a:lnTo>
                  <a:lnTo>
                    <a:pt x="17358437" y="7834643"/>
                  </a:lnTo>
                  <a:lnTo>
                    <a:pt x="17315701" y="7851178"/>
                  </a:lnTo>
                  <a:lnTo>
                    <a:pt x="17273321" y="7868450"/>
                  </a:lnTo>
                  <a:lnTo>
                    <a:pt x="17231310" y="7886433"/>
                  </a:lnTo>
                  <a:lnTo>
                    <a:pt x="17189692" y="7905128"/>
                  </a:lnTo>
                  <a:lnTo>
                    <a:pt x="17148455" y="7924533"/>
                  </a:lnTo>
                  <a:lnTo>
                    <a:pt x="17107624" y="7944625"/>
                  </a:lnTo>
                  <a:lnTo>
                    <a:pt x="17067187" y="7965402"/>
                  </a:lnTo>
                  <a:lnTo>
                    <a:pt x="17027170" y="7986852"/>
                  </a:lnTo>
                  <a:lnTo>
                    <a:pt x="16987571" y="8008988"/>
                  </a:lnTo>
                  <a:lnTo>
                    <a:pt x="16948404" y="8031772"/>
                  </a:lnTo>
                  <a:lnTo>
                    <a:pt x="16909669" y="8055229"/>
                  </a:lnTo>
                  <a:lnTo>
                    <a:pt x="16871379" y="8079321"/>
                  </a:lnTo>
                  <a:lnTo>
                    <a:pt x="16833533" y="8104060"/>
                  </a:lnTo>
                  <a:lnTo>
                    <a:pt x="16796144" y="8129435"/>
                  </a:lnTo>
                  <a:lnTo>
                    <a:pt x="16759238" y="8155432"/>
                  </a:lnTo>
                  <a:lnTo>
                    <a:pt x="16722789" y="8182051"/>
                  </a:lnTo>
                  <a:lnTo>
                    <a:pt x="16686822" y="8209280"/>
                  </a:lnTo>
                  <a:lnTo>
                    <a:pt x="16651351" y="8237118"/>
                  </a:lnTo>
                  <a:lnTo>
                    <a:pt x="16616375" y="8265541"/>
                  </a:lnTo>
                  <a:lnTo>
                    <a:pt x="16581895" y="8294560"/>
                  </a:lnTo>
                  <a:lnTo>
                    <a:pt x="16547935" y="8324151"/>
                  </a:lnTo>
                  <a:lnTo>
                    <a:pt x="16514496" y="8354314"/>
                  </a:lnTo>
                  <a:lnTo>
                    <a:pt x="16481578" y="8385048"/>
                  </a:lnTo>
                  <a:lnTo>
                    <a:pt x="16449193" y="8416341"/>
                  </a:lnTo>
                  <a:lnTo>
                    <a:pt x="16417354" y="8448180"/>
                  </a:lnTo>
                  <a:lnTo>
                    <a:pt x="16386074" y="8480565"/>
                  </a:lnTo>
                  <a:lnTo>
                    <a:pt x="16355340" y="8513470"/>
                  </a:lnTo>
                  <a:lnTo>
                    <a:pt x="16325164" y="8546922"/>
                  </a:lnTo>
                  <a:lnTo>
                    <a:pt x="16295573" y="8580882"/>
                  </a:lnTo>
                  <a:lnTo>
                    <a:pt x="16266567" y="8615350"/>
                  </a:lnTo>
                  <a:lnTo>
                    <a:pt x="16238131" y="8650326"/>
                  </a:lnTo>
                  <a:lnTo>
                    <a:pt x="16210306" y="8685809"/>
                  </a:lnTo>
                  <a:lnTo>
                    <a:pt x="16183077" y="8721763"/>
                  </a:lnTo>
                  <a:lnTo>
                    <a:pt x="16156458" y="8758212"/>
                  </a:lnTo>
                  <a:lnTo>
                    <a:pt x="16130461" y="8795131"/>
                  </a:lnTo>
                  <a:lnTo>
                    <a:pt x="16105086" y="8832507"/>
                  </a:lnTo>
                  <a:lnTo>
                    <a:pt x="16080347" y="8870353"/>
                  </a:lnTo>
                  <a:lnTo>
                    <a:pt x="16056242" y="8908644"/>
                  </a:lnTo>
                  <a:lnTo>
                    <a:pt x="16032798" y="8947379"/>
                  </a:lnTo>
                  <a:lnTo>
                    <a:pt x="16010001" y="8986545"/>
                  </a:lnTo>
                  <a:lnTo>
                    <a:pt x="15987878" y="9026144"/>
                  </a:lnTo>
                  <a:lnTo>
                    <a:pt x="15966415" y="9066162"/>
                  </a:lnTo>
                  <a:lnTo>
                    <a:pt x="15945638" y="9106598"/>
                  </a:lnTo>
                  <a:lnTo>
                    <a:pt x="15925546" y="9147429"/>
                  </a:lnTo>
                  <a:lnTo>
                    <a:pt x="15906153" y="9188666"/>
                  </a:lnTo>
                  <a:lnTo>
                    <a:pt x="15887459" y="9230284"/>
                  </a:lnTo>
                  <a:lnTo>
                    <a:pt x="15869463" y="9272295"/>
                  </a:lnTo>
                  <a:lnTo>
                    <a:pt x="15852204" y="9314675"/>
                  </a:lnTo>
                  <a:lnTo>
                    <a:pt x="15835656" y="9357411"/>
                  </a:lnTo>
                  <a:lnTo>
                    <a:pt x="15819844" y="9400527"/>
                  </a:lnTo>
                  <a:lnTo>
                    <a:pt x="15804782" y="9443974"/>
                  </a:lnTo>
                  <a:lnTo>
                    <a:pt x="15790456" y="9487776"/>
                  </a:lnTo>
                  <a:lnTo>
                    <a:pt x="15776893" y="9531921"/>
                  </a:lnTo>
                  <a:lnTo>
                    <a:pt x="15764091" y="9576384"/>
                  </a:lnTo>
                  <a:lnTo>
                    <a:pt x="15752052" y="9621164"/>
                  </a:lnTo>
                  <a:lnTo>
                    <a:pt x="15740799" y="9666262"/>
                  </a:lnTo>
                  <a:lnTo>
                    <a:pt x="15730335" y="9711677"/>
                  </a:lnTo>
                  <a:lnTo>
                    <a:pt x="15720657" y="9757372"/>
                  </a:lnTo>
                  <a:lnTo>
                    <a:pt x="15711780" y="9803371"/>
                  </a:lnTo>
                  <a:lnTo>
                    <a:pt x="15703728" y="9849650"/>
                  </a:lnTo>
                  <a:lnTo>
                    <a:pt x="15696476" y="9896208"/>
                  </a:lnTo>
                  <a:lnTo>
                    <a:pt x="15690050" y="9943020"/>
                  </a:lnTo>
                  <a:lnTo>
                    <a:pt x="15684462" y="9990099"/>
                  </a:lnTo>
                  <a:lnTo>
                    <a:pt x="15679700" y="10037432"/>
                  </a:lnTo>
                  <a:lnTo>
                    <a:pt x="15675801" y="10085019"/>
                  </a:lnTo>
                  <a:lnTo>
                    <a:pt x="15672753" y="10132835"/>
                  </a:lnTo>
                  <a:lnTo>
                    <a:pt x="15670556" y="10180879"/>
                  </a:lnTo>
                  <a:lnTo>
                    <a:pt x="15669235" y="10229139"/>
                  </a:lnTo>
                  <a:lnTo>
                    <a:pt x="15668803" y="10277627"/>
                  </a:lnTo>
                  <a:lnTo>
                    <a:pt x="18278653" y="10277627"/>
                  </a:lnTo>
                  <a:lnTo>
                    <a:pt x="18278653" y="7667790"/>
                  </a:lnTo>
                  <a:close/>
                </a:path>
              </a:pathLst>
            </a:custGeom>
            <a:solidFill>
              <a:srgbClr val="4B8F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956715" y="2825647"/>
              <a:ext cx="2376170" cy="990600"/>
            </a:xfrm>
            <a:custGeom>
              <a:avLst/>
              <a:gdLst/>
              <a:ahLst/>
              <a:cxnLst/>
              <a:rect l="l" t="t" r="r" b="b"/>
              <a:pathLst>
                <a:path w="2376170" h="990600">
                  <a:moveTo>
                    <a:pt x="2376017" y="495300"/>
                  </a:moveTo>
                  <a:lnTo>
                    <a:pt x="2373757" y="447598"/>
                  </a:lnTo>
                  <a:lnTo>
                    <a:pt x="2367089" y="401180"/>
                  </a:lnTo>
                  <a:lnTo>
                    <a:pt x="2356231" y="356247"/>
                  </a:lnTo>
                  <a:lnTo>
                    <a:pt x="2341397" y="313016"/>
                  </a:lnTo>
                  <a:lnTo>
                    <a:pt x="2322792" y="271691"/>
                  </a:lnTo>
                  <a:lnTo>
                    <a:pt x="2300617" y="232486"/>
                  </a:lnTo>
                  <a:lnTo>
                    <a:pt x="2275090" y="195592"/>
                  </a:lnTo>
                  <a:lnTo>
                    <a:pt x="2246414" y="161239"/>
                  </a:lnTo>
                  <a:lnTo>
                    <a:pt x="2214778" y="129603"/>
                  </a:lnTo>
                  <a:lnTo>
                    <a:pt x="2180425" y="100926"/>
                  </a:lnTo>
                  <a:lnTo>
                    <a:pt x="2143531" y="75399"/>
                  </a:lnTo>
                  <a:lnTo>
                    <a:pt x="2104313" y="53225"/>
                  </a:lnTo>
                  <a:lnTo>
                    <a:pt x="2063000" y="34607"/>
                  </a:lnTo>
                  <a:lnTo>
                    <a:pt x="2019769" y="19773"/>
                  </a:lnTo>
                  <a:lnTo>
                    <a:pt x="1974837" y="8928"/>
                  </a:lnTo>
                  <a:lnTo>
                    <a:pt x="1928418" y="2260"/>
                  </a:lnTo>
                  <a:lnTo>
                    <a:pt x="1880717" y="0"/>
                  </a:lnTo>
                  <a:lnTo>
                    <a:pt x="1833016" y="2260"/>
                  </a:lnTo>
                  <a:lnTo>
                    <a:pt x="1786597" y="8928"/>
                  </a:lnTo>
                  <a:lnTo>
                    <a:pt x="1741678" y="19773"/>
                  </a:lnTo>
                  <a:lnTo>
                    <a:pt x="1698447" y="34607"/>
                  </a:lnTo>
                  <a:lnTo>
                    <a:pt x="1657121" y="53225"/>
                  </a:lnTo>
                  <a:lnTo>
                    <a:pt x="1617916" y="75399"/>
                  </a:lnTo>
                  <a:lnTo>
                    <a:pt x="1581023" y="100926"/>
                  </a:lnTo>
                  <a:lnTo>
                    <a:pt x="1546656" y="129603"/>
                  </a:lnTo>
                  <a:lnTo>
                    <a:pt x="1534363" y="141909"/>
                  </a:lnTo>
                  <a:lnTo>
                    <a:pt x="1522069" y="129603"/>
                  </a:lnTo>
                  <a:lnTo>
                    <a:pt x="1487716" y="100926"/>
                  </a:lnTo>
                  <a:lnTo>
                    <a:pt x="1450822" y="75399"/>
                  </a:lnTo>
                  <a:lnTo>
                    <a:pt x="1411605" y="53225"/>
                  </a:lnTo>
                  <a:lnTo>
                    <a:pt x="1370291" y="34607"/>
                  </a:lnTo>
                  <a:lnTo>
                    <a:pt x="1327061" y="19773"/>
                  </a:lnTo>
                  <a:lnTo>
                    <a:pt x="1282128" y="8928"/>
                  </a:lnTo>
                  <a:lnTo>
                    <a:pt x="1235710" y="2260"/>
                  </a:lnTo>
                  <a:lnTo>
                    <a:pt x="1188008" y="0"/>
                  </a:lnTo>
                  <a:lnTo>
                    <a:pt x="1140307" y="2260"/>
                  </a:lnTo>
                  <a:lnTo>
                    <a:pt x="1093889" y="8928"/>
                  </a:lnTo>
                  <a:lnTo>
                    <a:pt x="1048969" y="19773"/>
                  </a:lnTo>
                  <a:lnTo>
                    <a:pt x="1005738" y="34607"/>
                  </a:lnTo>
                  <a:lnTo>
                    <a:pt x="964412" y="53225"/>
                  </a:lnTo>
                  <a:lnTo>
                    <a:pt x="925195" y="75399"/>
                  </a:lnTo>
                  <a:lnTo>
                    <a:pt x="888314" y="100926"/>
                  </a:lnTo>
                  <a:lnTo>
                    <a:pt x="853948" y="129603"/>
                  </a:lnTo>
                  <a:lnTo>
                    <a:pt x="841654" y="141909"/>
                  </a:lnTo>
                  <a:lnTo>
                    <a:pt x="829360" y="129603"/>
                  </a:lnTo>
                  <a:lnTo>
                    <a:pt x="794994" y="100926"/>
                  </a:lnTo>
                  <a:lnTo>
                    <a:pt x="758113" y="75399"/>
                  </a:lnTo>
                  <a:lnTo>
                    <a:pt x="718896" y="53225"/>
                  </a:lnTo>
                  <a:lnTo>
                    <a:pt x="677570" y="34607"/>
                  </a:lnTo>
                  <a:lnTo>
                    <a:pt x="634352" y="19773"/>
                  </a:lnTo>
                  <a:lnTo>
                    <a:pt x="589419" y="8928"/>
                  </a:lnTo>
                  <a:lnTo>
                    <a:pt x="543001" y="2260"/>
                  </a:lnTo>
                  <a:lnTo>
                    <a:pt x="495300" y="0"/>
                  </a:lnTo>
                  <a:lnTo>
                    <a:pt x="447598" y="2260"/>
                  </a:lnTo>
                  <a:lnTo>
                    <a:pt x="401180" y="8928"/>
                  </a:lnTo>
                  <a:lnTo>
                    <a:pt x="356260" y="19773"/>
                  </a:lnTo>
                  <a:lnTo>
                    <a:pt x="313029" y="34607"/>
                  </a:lnTo>
                  <a:lnTo>
                    <a:pt x="271703" y="53225"/>
                  </a:lnTo>
                  <a:lnTo>
                    <a:pt x="232486" y="75399"/>
                  </a:lnTo>
                  <a:lnTo>
                    <a:pt x="195605" y="100926"/>
                  </a:lnTo>
                  <a:lnTo>
                    <a:pt x="161239" y="129603"/>
                  </a:lnTo>
                  <a:lnTo>
                    <a:pt x="129616" y="161239"/>
                  </a:lnTo>
                  <a:lnTo>
                    <a:pt x="100926" y="195592"/>
                  </a:lnTo>
                  <a:lnTo>
                    <a:pt x="75399" y="232486"/>
                  </a:lnTo>
                  <a:lnTo>
                    <a:pt x="53225" y="271691"/>
                  </a:lnTo>
                  <a:lnTo>
                    <a:pt x="34620" y="313016"/>
                  </a:lnTo>
                  <a:lnTo>
                    <a:pt x="19786" y="356247"/>
                  </a:lnTo>
                  <a:lnTo>
                    <a:pt x="8928" y="401180"/>
                  </a:lnTo>
                  <a:lnTo>
                    <a:pt x="2273" y="447598"/>
                  </a:lnTo>
                  <a:lnTo>
                    <a:pt x="0" y="495300"/>
                  </a:lnTo>
                  <a:lnTo>
                    <a:pt x="2273" y="543001"/>
                  </a:lnTo>
                  <a:lnTo>
                    <a:pt x="8928" y="589419"/>
                  </a:lnTo>
                  <a:lnTo>
                    <a:pt x="19786" y="634339"/>
                  </a:lnTo>
                  <a:lnTo>
                    <a:pt x="34620" y="677570"/>
                  </a:lnTo>
                  <a:lnTo>
                    <a:pt x="53225" y="718896"/>
                  </a:lnTo>
                  <a:lnTo>
                    <a:pt x="75399" y="758101"/>
                  </a:lnTo>
                  <a:lnTo>
                    <a:pt x="100926" y="794994"/>
                  </a:lnTo>
                  <a:lnTo>
                    <a:pt x="129616" y="829360"/>
                  </a:lnTo>
                  <a:lnTo>
                    <a:pt x="161239" y="860983"/>
                  </a:lnTo>
                  <a:lnTo>
                    <a:pt x="195605" y="889673"/>
                  </a:lnTo>
                  <a:lnTo>
                    <a:pt x="232486" y="915200"/>
                  </a:lnTo>
                  <a:lnTo>
                    <a:pt x="271703" y="937374"/>
                  </a:lnTo>
                  <a:lnTo>
                    <a:pt x="313029" y="955979"/>
                  </a:lnTo>
                  <a:lnTo>
                    <a:pt x="356260" y="970813"/>
                  </a:lnTo>
                  <a:lnTo>
                    <a:pt x="401180" y="981659"/>
                  </a:lnTo>
                  <a:lnTo>
                    <a:pt x="447598" y="988326"/>
                  </a:lnTo>
                  <a:lnTo>
                    <a:pt x="495300" y="990600"/>
                  </a:lnTo>
                  <a:lnTo>
                    <a:pt x="543001" y="988326"/>
                  </a:lnTo>
                  <a:lnTo>
                    <a:pt x="589419" y="981659"/>
                  </a:lnTo>
                  <a:lnTo>
                    <a:pt x="634352" y="970813"/>
                  </a:lnTo>
                  <a:lnTo>
                    <a:pt x="677570" y="955979"/>
                  </a:lnTo>
                  <a:lnTo>
                    <a:pt x="718896" y="937374"/>
                  </a:lnTo>
                  <a:lnTo>
                    <a:pt x="758113" y="915200"/>
                  </a:lnTo>
                  <a:lnTo>
                    <a:pt x="794994" y="889673"/>
                  </a:lnTo>
                  <a:lnTo>
                    <a:pt x="829360" y="860983"/>
                  </a:lnTo>
                  <a:lnTo>
                    <a:pt x="841654" y="848690"/>
                  </a:lnTo>
                  <a:lnTo>
                    <a:pt x="853948" y="860983"/>
                  </a:lnTo>
                  <a:lnTo>
                    <a:pt x="888314" y="889673"/>
                  </a:lnTo>
                  <a:lnTo>
                    <a:pt x="925195" y="915200"/>
                  </a:lnTo>
                  <a:lnTo>
                    <a:pt x="964412" y="937374"/>
                  </a:lnTo>
                  <a:lnTo>
                    <a:pt x="1005738" y="955979"/>
                  </a:lnTo>
                  <a:lnTo>
                    <a:pt x="1048969" y="970813"/>
                  </a:lnTo>
                  <a:lnTo>
                    <a:pt x="1093889" y="981659"/>
                  </a:lnTo>
                  <a:lnTo>
                    <a:pt x="1140307" y="988326"/>
                  </a:lnTo>
                  <a:lnTo>
                    <a:pt x="1188008" y="990600"/>
                  </a:lnTo>
                  <a:lnTo>
                    <a:pt x="1235710" y="988326"/>
                  </a:lnTo>
                  <a:lnTo>
                    <a:pt x="1282128" y="981659"/>
                  </a:lnTo>
                  <a:lnTo>
                    <a:pt x="1327061" y="970813"/>
                  </a:lnTo>
                  <a:lnTo>
                    <a:pt x="1370291" y="955979"/>
                  </a:lnTo>
                  <a:lnTo>
                    <a:pt x="1411605" y="937374"/>
                  </a:lnTo>
                  <a:lnTo>
                    <a:pt x="1450822" y="915200"/>
                  </a:lnTo>
                  <a:lnTo>
                    <a:pt x="1487716" y="889673"/>
                  </a:lnTo>
                  <a:lnTo>
                    <a:pt x="1522069" y="860983"/>
                  </a:lnTo>
                  <a:lnTo>
                    <a:pt x="1534363" y="848690"/>
                  </a:lnTo>
                  <a:lnTo>
                    <a:pt x="1546656" y="860983"/>
                  </a:lnTo>
                  <a:lnTo>
                    <a:pt x="1581023" y="889673"/>
                  </a:lnTo>
                  <a:lnTo>
                    <a:pt x="1617916" y="915200"/>
                  </a:lnTo>
                  <a:lnTo>
                    <a:pt x="1657121" y="937374"/>
                  </a:lnTo>
                  <a:lnTo>
                    <a:pt x="1698447" y="955979"/>
                  </a:lnTo>
                  <a:lnTo>
                    <a:pt x="1741678" y="970813"/>
                  </a:lnTo>
                  <a:lnTo>
                    <a:pt x="1786597" y="981659"/>
                  </a:lnTo>
                  <a:lnTo>
                    <a:pt x="1833016" y="988326"/>
                  </a:lnTo>
                  <a:lnTo>
                    <a:pt x="1880717" y="990600"/>
                  </a:lnTo>
                  <a:lnTo>
                    <a:pt x="1928418" y="988326"/>
                  </a:lnTo>
                  <a:lnTo>
                    <a:pt x="1974837" y="981659"/>
                  </a:lnTo>
                  <a:lnTo>
                    <a:pt x="2019769" y="970813"/>
                  </a:lnTo>
                  <a:lnTo>
                    <a:pt x="2063000" y="955979"/>
                  </a:lnTo>
                  <a:lnTo>
                    <a:pt x="2104313" y="937374"/>
                  </a:lnTo>
                  <a:lnTo>
                    <a:pt x="2143531" y="915200"/>
                  </a:lnTo>
                  <a:lnTo>
                    <a:pt x="2180425" y="889673"/>
                  </a:lnTo>
                  <a:lnTo>
                    <a:pt x="2214778" y="860983"/>
                  </a:lnTo>
                  <a:lnTo>
                    <a:pt x="2246414" y="829360"/>
                  </a:lnTo>
                  <a:lnTo>
                    <a:pt x="2275090" y="794994"/>
                  </a:lnTo>
                  <a:lnTo>
                    <a:pt x="2300617" y="758101"/>
                  </a:lnTo>
                  <a:lnTo>
                    <a:pt x="2322792" y="718896"/>
                  </a:lnTo>
                  <a:lnTo>
                    <a:pt x="2341397" y="677570"/>
                  </a:lnTo>
                  <a:lnTo>
                    <a:pt x="2356231" y="634339"/>
                  </a:lnTo>
                  <a:lnTo>
                    <a:pt x="2367089" y="589419"/>
                  </a:lnTo>
                  <a:lnTo>
                    <a:pt x="2373757" y="543001"/>
                  </a:lnTo>
                  <a:lnTo>
                    <a:pt x="2376017" y="495300"/>
                  </a:lnTo>
                  <a:close/>
                </a:path>
              </a:pathLst>
            </a:custGeom>
            <a:solidFill>
              <a:srgbClr val="4B8F36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3408603" y="7671092"/>
                  </a:moveTo>
                  <a:lnTo>
                    <a:pt x="3407143" y="7622641"/>
                  </a:lnTo>
                  <a:lnTo>
                    <a:pt x="3402850" y="7574966"/>
                  </a:lnTo>
                  <a:lnTo>
                    <a:pt x="3395789" y="7528128"/>
                  </a:lnTo>
                  <a:lnTo>
                    <a:pt x="3386036" y="7482230"/>
                  </a:lnTo>
                  <a:lnTo>
                    <a:pt x="3373704" y="7437348"/>
                  </a:lnTo>
                  <a:lnTo>
                    <a:pt x="3358845" y="7393572"/>
                  </a:lnTo>
                  <a:lnTo>
                    <a:pt x="3341547" y="7350976"/>
                  </a:lnTo>
                  <a:lnTo>
                    <a:pt x="3321913" y="7309650"/>
                  </a:lnTo>
                  <a:lnTo>
                    <a:pt x="3300018" y="7269670"/>
                  </a:lnTo>
                  <a:lnTo>
                    <a:pt x="3275927" y="7231126"/>
                  </a:lnTo>
                  <a:lnTo>
                    <a:pt x="3249739" y="7194093"/>
                  </a:lnTo>
                  <a:lnTo>
                    <a:pt x="3221545" y="7158672"/>
                  </a:lnTo>
                  <a:lnTo>
                    <a:pt x="3191421" y="7124916"/>
                  </a:lnTo>
                  <a:lnTo>
                    <a:pt x="3159429" y="7092937"/>
                  </a:lnTo>
                  <a:lnTo>
                    <a:pt x="3125686" y="7062813"/>
                  </a:lnTo>
                  <a:lnTo>
                    <a:pt x="3090253" y="7034606"/>
                  </a:lnTo>
                  <a:lnTo>
                    <a:pt x="3053232" y="7008431"/>
                  </a:lnTo>
                  <a:lnTo>
                    <a:pt x="3014688" y="6984339"/>
                  </a:lnTo>
                  <a:lnTo>
                    <a:pt x="2974708" y="6962445"/>
                  </a:lnTo>
                  <a:lnTo>
                    <a:pt x="2933382" y="6942798"/>
                  </a:lnTo>
                  <a:lnTo>
                    <a:pt x="2890786" y="6925513"/>
                  </a:lnTo>
                  <a:lnTo>
                    <a:pt x="2846997" y="6910654"/>
                  </a:lnTo>
                  <a:lnTo>
                    <a:pt x="2802128" y="6898310"/>
                  </a:lnTo>
                  <a:lnTo>
                    <a:pt x="2756230" y="6888569"/>
                  </a:lnTo>
                  <a:lnTo>
                    <a:pt x="2709392" y="6881508"/>
                  </a:lnTo>
                  <a:lnTo>
                    <a:pt x="2661716" y="6877202"/>
                  </a:lnTo>
                  <a:lnTo>
                    <a:pt x="2613266" y="6875754"/>
                  </a:lnTo>
                  <a:lnTo>
                    <a:pt x="2564815" y="6877202"/>
                  </a:lnTo>
                  <a:lnTo>
                    <a:pt x="2517127" y="6881508"/>
                  </a:lnTo>
                  <a:lnTo>
                    <a:pt x="2470302" y="6888569"/>
                  </a:lnTo>
                  <a:lnTo>
                    <a:pt x="2424404" y="6898310"/>
                  </a:lnTo>
                  <a:lnTo>
                    <a:pt x="2379522" y="6910654"/>
                  </a:lnTo>
                  <a:lnTo>
                    <a:pt x="2335746" y="6925513"/>
                  </a:lnTo>
                  <a:lnTo>
                    <a:pt x="2293150" y="6942798"/>
                  </a:lnTo>
                  <a:lnTo>
                    <a:pt x="2251824" y="6962445"/>
                  </a:lnTo>
                  <a:lnTo>
                    <a:pt x="2211844" y="6984339"/>
                  </a:lnTo>
                  <a:lnTo>
                    <a:pt x="2173300" y="7008431"/>
                  </a:lnTo>
                  <a:lnTo>
                    <a:pt x="2136267" y="7034606"/>
                  </a:lnTo>
                  <a:lnTo>
                    <a:pt x="2100834" y="7062813"/>
                  </a:lnTo>
                  <a:lnTo>
                    <a:pt x="2067090" y="7092937"/>
                  </a:lnTo>
                  <a:lnTo>
                    <a:pt x="2035111" y="7124916"/>
                  </a:lnTo>
                  <a:lnTo>
                    <a:pt x="2004974" y="7158672"/>
                  </a:lnTo>
                  <a:lnTo>
                    <a:pt x="1976780" y="7194093"/>
                  </a:lnTo>
                  <a:lnTo>
                    <a:pt x="1950593" y="7231126"/>
                  </a:lnTo>
                  <a:lnTo>
                    <a:pt x="1926513" y="7269670"/>
                  </a:lnTo>
                  <a:lnTo>
                    <a:pt x="1904606" y="7309650"/>
                  </a:lnTo>
                  <a:lnTo>
                    <a:pt x="1884972" y="7350976"/>
                  </a:lnTo>
                  <a:lnTo>
                    <a:pt x="1876894" y="7370877"/>
                  </a:lnTo>
                  <a:lnTo>
                    <a:pt x="1854555" y="7362457"/>
                  </a:lnTo>
                  <a:lnTo>
                    <a:pt x="1811362" y="7347305"/>
                  </a:lnTo>
                  <a:lnTo>
                    <a:pt x="1767725" y="7333107"/>
                  </a:lnTo>
                  <a:lnTo>
                    <a:pt x="1723656" y="7319886"/>
                  </a:lnTo>
                  <a:lnTo>
                    <a:pt x="1679168" y="7307656"/>
                  </a:lnTo>
                  <a:lnTo>
                    <a:pt x="1634274" y="7296417"/>
                  </a:lnTo>
                  <a:lnTo>
                    <a:pt x="1588998" y="7286180"/>
                  </a:lnTo>
                  <a:lnTo>
                    <a:pt x="1543342" y="7276986"/>
                  </a:lnTo>
                  <a:lnTo>
                    <a:pt x="1497304" y="7268807"/>
                  </a:lnTo>
                  <a:lnTo>
                    <a:pt x="1450924" y="7261695"/>
                  </a:lnTo>
                  <a:lnTo>
                    <a:pt x="1404200" y="7255624"/>
                  </a:lnTo>
                  <a:lnTo>
                    <a:pt x="1357160" y="7250646"/>
                  </a:lnTo>
                  <a:lnTo>
                    <a:pt x="1309789" y="7246747"/>
                  </a:lnTo>
                  <a:lnTo>
                    <a:pt x="1262113" y="7243940"/>
                  </a:lnTo>
                  <a:lnTo>
                    <a:pt x="1214158" y="7242251"/>
                  </a:lnTo>
                  <a:lnTo>
                    <a:pt x="1165923" y="7241680"/>
                  </a:lnTo>
                  <a:lnTo>
                    <a:pt x="1117676" y="7242251"/>
                  </a:lnTo>
                  <a:lnTo>
                    <a:pt x="1069721" y="7243940"/>
                  </a:lnTo>
                  <a:lnTo>
                    <a:pt x="1022045" y="7246747"/>
                  </a:lnTo>
                  <a:lnTo>
                    <a:pt x="974686" y="7250646"/>
                  </a:lnTo>
                  <a:lnTo>
                    <a:pt x="927633" y="7255624"/>
                  </a:lnTo>
                  <a:lnTo>
                    <a:pt x="880910" y="7261695"/>
                  </a:lnTo>
                  <a:lnTo>
                    <a:pt x="834529" y="7268807"/>
                  </a:lnTo>
                  <a:lnTo>
                    <a:pt x="788504" y="7276986"/>
                  </a:lnTo>
                  <a:lnTo>
                    <a:pt x="742835" y="7286180"/>
                  </a:lnTo>
                  <a:lnTo>
                    <a:pt x="697560" y="7296417"/>
                  </a:lnTo>
                  <a:lnTo>
                    <a:pt x="652665" y="7307656"/>
                  </a:lnTo>
                  <a:lnTo>
                    <a:pt x="608177" y="7319886"/>
                  </a:lnTo>
                  <a:lnTo>
                    <a:pt x="564108" y="7333107"/>
                  </a:lnTo>
                  <a:lnTo>
                    <a:pt x="520471" y="7347305"/>
                  </a:lnTo>
                  <a:lnTo>
                    <a:pt x="477278" y="7362457"/>
                  </a:lnTo>
                  <a:lnTo>
                    <a:pt x="434543" y="7378560"/>
                  </a:lnTo>
                  <a:lnTo>
                    <a:pt x="392264" y="7395591"/>
                  </a:lnTo>
                  <a:lnTo>
                    <a:pt x="350469" y="7413549"/>
                  </a:lnTo>
                  <a:lnTo>
                    <a:pt x="309168" y="7432421"/>
                  </a:lnTo>
                  <a:lnTo>
                    <a:pt x="268376" y="7452182"/>
                  </a:lnTo>
                  <a:lnTo>
                    <a:pt x="228092" y="7472832"/>
                  </a:lnTo>
                  <a:lnTo>
                    <a:pt x="188341" y="7494346"/>
                  </a:lnTo>
                  <a:lnTo>
                    <a:pt x="149148" y="7516723"/>
                  </a:lnTo>
                  <a:lnTo>
                    <a:pt x="110490" y="7539952"/>
                  </a:lnTo>
                  <a:lnTo>
                    <a:pt x="72415" y="7564006"/>
                  </a:lnTo>
                  <a:lnTo>
                    <a:pt x="34912" y="7588885"/>
                  </a:lnTo>
                  <a:lnTo>
                    <a:pt x="0" y="7613193"/>
                  </a:lnTo>
                  <a:lnTo>
                    <a:pt x="0" y="10286987"/>
                  </a:lnTo>
                  <a:lnTo>
                    <a:pt x="2896997" y="10286987"/>
                  </a:lnTo>
                  <a:lnTo>
                    <a:pt x="2905417" y="10273005"/>
                  </a:lnTo>
                  <a:lnTo>
                    <a:pt x="2927794" y="10233800"/>
                  </a:lnTo>
                  <a:lnTo>
                    <a:pt x="2949308" y="10194049"/>
                  </a:lnTo>
                  <a:lnTo>
                    <a:pt x="2969958" y="10153764"/>
                  </a:lnTo>
                  <a:lnTo>
                    <a:pt x="2989719" y="10112972"/>
                  </a:lnTo>
                  <a:lnTo>
                    <a:pt x="3008592" y="10071671"/>
                  </a:lnTo>
                  <a:lnTo>
                    <a:pt x="3026549" y="10029876"/>
                  </a:lnTo>
                  <a:lnTo>
                    <a:pt x="3043580" y="9987597"/>
                  </a:lnTo>
                  <a:lnTo>
                    <a:pt x="3059684" y="9944862"/>
                  </a:lnTo>
                  <a:lnTo>
                    <a:pt x="3074835" y="9901669"/>
                  </a:lnTo>
                  <a:lnTo>
                    <a:pt x="3089033" y="9858032"/>
                  </a:lnTo>
                  <a:lnTo>
                    <a:pt x="3102254" y="9813963"/>
                  </a:lnTo>
                  <a:lnTo>
                    <a:pt x="3114484" y="9769475"/>
                  </a:lnTo>
                  <a:lnTo>
                    <a:pt x="3125724" y="9724580"/>
                  </a:lnTo>
                  <a:lnTo>
                    <a:pt x="3135960" y="9679305"/>
                  </a:lnTo>
                  <a:lnTo>
                    <a:pt x="3145155" y="9633636"/>
                  </a:lnTo>
                  <a:lnTo>
                    <a:pt x="3153333" y="9587611"/>
                  </a:lnTo>
                  <a:lnTo>
                    <a:pt x="3160445" y="9541231"/>
                  </a:lnTo>
                  <a:lnTo>
                    <a:pt x="3166516" y="9494507"/>
                  </a:lnTo>
                  <a:lnTo>
                    <a:pt x="3171494" y="9447454"/>
                  </a:lnTo>
                  <a:lnTo>
                    <a:pt x="3175393" y="9400095"/>
                  </a:lnTo>
                  <a:lnTo>
                    <a:pt x="3178200" y="9352420"/>
                  </a:lnTo>
                  <a:lnTo>
                    <a:pt x="3179889" y="9304464"/>
                  </a:lnTo>
                  <a:lnTo>
                    <a:pt x="3180461" y="9256217"/>
                  </a:lnTo>
                  <a:lnTo>
                    <a:pt x="3179889" y="9207983"/>
                  </a:lnTo>
                  <a:lnTo>
                    <a:pt x="3178200" y="9160027"/>
                  </a:lnTo>
                  <a:lnTo>
                    <a:pt x="3175393" y="9112352"/>
                  </a:lnTo>
                  <a:lnTo>
                    <a:pt x="3171494" y="9064981"/>
                  </a:lnTo>
                  <a:lnTo>
                    <a:pt x="3166516" y="9017940"/>
                  </a:lnTo>
                  <a:lnTo>
                    <a:pt x="3160445" y="8971216"/>
                  </a:lnTo>
                  <a:lnTo>
                    <a:pt x="3153333" y="8924836"/>
                  </a:lnTo>
                  <a:lnTo>
                    <a:pt x="3145155" y="8878799"/>
                  </a:lnTo>
                  <a:lnTo>
                    <a:pt x="3135960" y="8833142"/>
                  </a:lnTo>
                  <a:lnTo>
                    <a:pt x="3125724" y="8787867"/>
                  </a:lnTo>
                  <a:lnTo>
                    <a:pt x="3114484" y="8742972"/>
                  </a:lnTo>
                  <a:lnTo>
                    <a:pt x="3102254" y="8698484"/>
                  </a:lnTo>
                  <a:lnTo>
                    <a:pt x="3089033" y="8654415"/>
                  </a:lnTo>
                  <a:lnTo>
                    <a:pt x="3074835" y="8610778"/>
                  </a:lnTo>
                  <a:lnTo>
                    <a:pt x="3059684" y="8567585"/>
                  </a:lnTo>
                  <a:lnTo>
                    <a:pt x="3043580" y="8524837"/>
                  </a:lnTo>
                  <a:lnTo>
                    <a:pt x="3026549" y="8482571"/>
                  </a:lnTo>
                  <a:lnTo>
                    <a:pt x="3008592" y="8440776"/>
                  </a:lnTo>
                  <a:lnTo>
                    <a:pt x="2989719" y="8399475"/>
                  </a:lnTo>
                  <a:lnTo>
                    <a:pt x="2979013" y="8377390"/>
                  </a:lnTo>
                  <a:lnTo>
                    <a:pt x="3014688" y="8357844"/>
                  </a:lnTo>
                  <a:lnTo>
                    <a:pt x="3053232" y="8333753"/>
                  </a:lnTo>
                  <a:lnTo>
                    <a:pt x="3090253" y="8307578"/>
                  </a:lnTo>
                  <a:lnTo>
                    <a:pt x="3125686" y="8279371"/>
                  </a:lnTo>
                  <a:lnTo>
                    <a:pt x="3159429" y="8249247"/>
                  </a:lnTo>
                  <a:lnTo>
                    <a:pt x="3191421" y="8217268"/>
                  </a:lnTo>
                  <a:lnTo>
                    <a:pt x="3221545" y="8183524"/>
                  </a:lnTo>
                  <a:lnTo>
                    <a:pt x="3249739" y="8148091"/>
                  </a:lnTo>
                  <a:lnTo>
                    <a:pt x="3275927" y="8111058"/>
                  </a:lnTo>
                  <a:lnTo>
                    <a:pt x="3300018" y="8072514"/>
                  </a:lnTo>
                  <a:lnTo>
                    <a:pt x="3321913" y="8032534"/>
                  </a:lnTo>
                  <a:lnTo>
                    <a:pt x="3341547" y="7991208"/>
                  </a:lnTo>
                  <a:lnTo>
                    <a:pt x="3358845" y="7948612"/>
                  </a:lnTo>
                  <a:lnTo>
                    <a:pt x="3373704" y="7904835"/>
                  </a:lnTo>
                  <a:lnTo>
                    <a:pt x="3386036" y="7859954"/>
                  </a:lnTo>
                  <a:lnTo>
                    <a:pt x="3395789" y="7814056"/>
                  </a:lnTo>
                  <a:lnTo>
                    <a:pt x="3402850" y="7767218"/>
                  </a:lnTo>
                  <a:lnTo>
                    <a:pt x="3407143" y="7719542"/>
                  </a:lnTo>
                  <a:lnTo>
                    <a:pt x="3408603" y="7671092"/>
                  </a:lnTo>
                  <a:close/>
                </a:path>
                <a:path w="18288000" h="10287000">
                  <a:moveTo>
                    <a:pt x="18287988" y="2666695"/>
                  </a:moveTo>
                  <a:lnTo>
                    <a:pt x="15384348" y="0"/>
                  </a:lnTo>
                  <a:lnTo>
                    <a:pt x="15378430" y="9842"/>
                  </a:lnTo>
                  <a:lnTo>
                    <a:pt x="15356053" y="49047"/>
                  </a:lnTo>
                  <a:lnTo>
                    <a:pt x="15334539" y="88798"/>
                  </a:lnTo>
                  <a:lnTo>
                    <a:pt x="15313889" y="129082"/>
                  </a:lnTo>
                  <a:lnTo>
                    <a:pt x="15294128" y="169875"/>
                  </a:lnTo>
                  <a:lnTo>
                    <a:pt x="15275255" y="211175"/>
                  </a:lnTo>
                  <a:lnTo>
                    <a:pt x="15257298" y="252971"/>
                  </a:lnTo>
                  <a:lnTo>
                    <a:pt x="15240267" y="295236"/>
                  </a:lnTo>
                  <a:lnTo>
                    <a:pt x="15224163" y="337985"/>
                  </a:lnTo>
                  <a:lnTo>
                    <a:pt x="15209012" y="381177"/>
                  </a:lnTo>
                  <a:lnTo>
                    <a:pt x="15194814" y="424815"/>
                  </a:lnTo>
                  <a:lnTo>
                    <a:pt x="15181593" y="468884"/>
                  </a:lnTo>
                  <a:lnTo>
                    <a:pt x="15169350" y="513372"/>
                  </a:lnTo>
                  <a:lnTo>
                    <a:pt x="15158123" y="558266"/>
                  </a:lnTo>
                  <a:lnTo>
                    <a:pt x="15147887" y="603542"/>
                  </a:lnTo>
                  <a:lnTo>
                    <a:pt x="15138680" y="649211"/>
                  </a:lnTo>
                  <a:lnTo>
                    <a:pt x="15130514" y="695236"/>
                  </a:lnTo>
                  <a:lnTo>
                    <a:pt x="15123389" y="741616"/>
                  </a:lnTo>
                  <a:lnTo>
                    <a:pt x="15117331" y="788339"/>
                  </a:lnTo>
                  <a:lnTo>
                    <a:pt x="15112353" y="835380"/>
                  </a:lnTo>
                  <a:lnTo>
                    <a:pt x="15108441" y="882751"/>
                  </a:lnTo>
                  <a:lnTo>
                    <a:pt x="15105647" y="930427"/>
                  </a:lnTo>
                  <a:lnTo>
                    <a:pt x="15103958" y="978382"/>
                  </a:lnTo>
                  <a:lnTo>
                    <a:pt x="15103386" y="1026617"/>
                  </a:lnTo>
                  <a:lnTo>
                    <a:pt x="15103958" y="1074864"/>
                  </a:lnTo>
                  <a:lnTo>
                    <a:pt x="15105647" y="1122819"/>
                  </a:lnTo>
                  <a:lnTo>
                    <a:pt x="15108441" y="1170495"/>
                  </a:lnTo>
                  <a:lnTo>
                    <a:pt x="15112353" y="1217853"/>
                  </a:lnTo>
                  <a:lnTo>
                    <a:pt x="15117331" y="1264907"/>
                  </a:lnTo>
                  <a:lnTo>
                    <a:pt x="15123389" y="1311630"/>
                  </a:lnTo>
                  <a:lnTo>
                    <a:pt x="15130514" y="1358011"/>
                  </a:lnTo>
                  <a:lnTo>
                    <a:pt x="15138680" y="1404035"/>
                  </a:lnTo>
                  <a:lnTo>
                    <a:pt x="15147887" y="1449705"/>
                  </a:lnTo>
                  <a:lnTo>
                    <a:pt x="15158123" y="1494980"/>
                  </a:lnTo>
                  <a:lnTo>
                    <a:pt x="15169350" y="1539875"/>
                  </a:lnTo>
                  <a:lnTo>
                    <a:pt x="15181593" y="1584363"/>
                  </a:lnTo>
                  <a:lnTo>
                    <a:pt x="15194814" y="1628432"/>
                  </a:lnTo>
                  <a:lnTo>
                    <a:pt x="15209012" y="1672069"/>
                  </a:lnTo>
                  <a:lnTo>
                    <a:pt x="15224163" y="1715262"/>
                  </a:lnTo>
                  <a:lnTo>
                    <a:pt x="15240267" y="1757997"/>
                  </a:lnTo>
                  <a:lnTo>
                    <a:pt x="15257298" y="1800275"/>
                  </a:lnTo>
                  <a:lnTo>
                    <a:pt x="15275255" y="1842071"/>
                  </a:lnTo>
                  <a:lnTo>
                    <a:pt x="15294128" y="1883371"/>
                  </a:lnTo>
                  <a:lnTo>
                    <a:pt x="15305710" y="1907311"/>
                  </a:lnTo>
                  <a:lnTo>
                    <a:pt x="15270671" y="1926513"/>
                  </a:lnTo>
                  <a:lnTo>
                    <a:pt x="15232126" y="1950593"/>
                  </a:lnTo>
                  <a:lnTo>
                    <a:pt x="15195093" y="1976780"/>
                  </a:lnTo>
                  <a:lnTo>
                    <a:pt x="15159673" y="2004974"/>
                  </a:lnTo>
                  <a:lnTo>
                    <a:pt x="15125916" y="2035111"/>
                  </a:lnTo>
                  <a:lnTo>
                    <a:pt x="15093938" y="2067090"/>
                  </a:lnTo>
                  <a:lnTo>
                    <a:pt x="15063813" y="2100834"/>
                  </a:lnTo>
                  <a:lnTo>
                    <a:pt x="15035606" y="2136267"/>
                  </a:lnTo>
                  <a:lnTo>
                    <a:pt x="15009432" y="2173300"/>
                  </a:lnTo>
                  <a:lnTo>
                    <a:pt x="14985340" y="2211844"/>
                  </a:lnTo>
                  <a:lnTo>
                    <a:pt x="14963445" y="2251824"/>
                  </a:lnTo>
                  <a:lnTo>
                    <a:pt x="14943798" y="2293150"/>
                  </a:lnTo>
                  <a:lnTo>
                    <a:pt x="14926513" y="2335746"/>
                  </a:lnTo>
                  <a:lnTo>
                    <a:pt x="14911654" y="2379522"/>
                  </a:lnTo>
                  <a:lnTo>
                    <a:pt x="14899310" y="2424404"/>
                  </a:lnTo>
                  <a:lnTo>
                    <a:pt x="14889569" y="2470302"/>
                  </a:lnTo>
                  <a:lnTo>
                    <a:pt x="14882508" y="2517127"/>
                  </a:lnTo>
                  <a:lnTo>
                    <a:pt x="14878203" y="2564815"/>
                  </a:lnTo>
                  <a:lnTo>
                    <a:pt x="14876755" y="2613266"/>
                  </a:lnTo>
                  <a:lnTo>
                    <a:pt x="14878203" y="2661716"/>
                  </a:lnTo>
                  <a:lnTo>
                    <a:pt x="14882508" y="2709392"/>
                  </a:lnTo>
                  <a:lnTo>
                    <a:pt x="14889569" y="2756230"/>
                  </a:lnTo>
                  <a:lnTo>
                    <a:pt x="14899310" y="2802128"/>
                  </a:lnTo>
                  <a:lnTo>
                    <a:pt x="14911654" y="2846997"/>
                  </a:lnTo>
                  <a:lnTo>
                    <a:pt x="14926513" y="2890786"/>
                  </a:lnTo>
                  <a:lnTo>
                    <a:pt x="14943798" y="2933382"/>
                  </a:lnTo>
                  <a:lnTo>
                    <a:pt x="14963445" y="2974708"/>
                  </a:lnTo>
                  <a:lnTo>
                    <a:pt x="14985340" y="3014688"/>
                  </a:lnTo>
                  <a:lnTo>
                    <a:pt x="15009432" y="3053232"/>
                  </a:lnTo>
                  <a:lnTo>
                    <a:pt x="15035606" y="3090265"/>
                  </a:lnTo>
                  <a:lnTo>
                    <a:pt x="15063813" y="3125686"/>
                  </a:lnTo>
                  <a:lnTo>
                    <a:pt x="15093938" y="3159429"/>
                  </a:lnTo>
                  <a:lnTo>
                    <a:pt x="15125916" y="3191421"/>
                  </a:lnTo>
                  <a:lnTo>
                    <a:pt x="15159673" y="3221545"/>
                  </a:lnTo>
                  <a:lnTo>
                    <a:pt x="15195093" y="3249752"/>
                  </a:lnTo>
                  <a:lnTo>
                    <a:pt x="15232126" y="3275927"/>
                  </a:lnTo>
                  <a:lnTo>
                    <a:pt x="15270671" y="3300018"/>
                  </a:lnTo>
                  <a:lnTo>
                    <a:pt x="15310650" y="3321913"/>
                  </a:lnTo>
                  <a:lnTo>
                    <a:pt x="15351976" y="3341547"/>
                  </a:lnTo>
                  <a:lnTo>
                    <a:pt x="15394572" y="3358845"/>
                  </a:lnTo>
                  <a:lnTo>
                    <a:pt x="15438349" y="3373704"/>
                  </a:lnTo>
                  <a:lnTo>
                    <a:pt x="15483231" y="3386036"/>
                  </a:lnTo>
                  <a:lnTo>
                    <a:pt x="15529128" y="3395789"/>
                  </a:lnTo>
                  <a:lnTo>
                    <a:pt x="15575966" y="3402850"/>
                  </a:lnTo>
                  <a:lnTo>
                    <a:pt x="15623642" y="3407143"/>
                  </a:lnTo>
                  <a:lnTo>
                    <a:pt x="15672092" y="3408603"/>
                  </a:lnTo>
                  <a:lnTo>
                    <a:pt x="15720543" y="3407143"/>
                  </a:lnTo>
                  <a:lnTo>
                    <a:pt x="15768231" y="3402850"/>
                  </a:lnTo>
                  <a:lnTo>
                    <a:pt x="15815056" y="3395789"/>
                  </a:lnTo>
                  <a:lnTo>
                    <a:pt x="15860954" y="3386036"/>
                  </a:lnTo>
                  <a:lnTo>
                    <a:pt x="15905836" y="3373704"/>
                  </a:lnTo>
                  <a:lnTo>
                    <a:pt x="15949613" y="3358845"/>
                  </a:lnTo>
                  <a:lnTo>
                    <a:pt x="15992209" y="3341547"/>
                  </a:lnTo>
                  <a:lnTo>
                    <a:pt x="16033534" y="3321913"/>
                  </a:lnTo>
                  <a:lnTo>
                    <a:pt x="16073514" y="3300018"/>
                  </a:lnTo>
                  <a:lnTo>
                    <a:pt x="16112058" y="3275927"/>
                  </a:lnTo>
                  <a:lnTo>
                    <a:pt x="16149092" y="3249752"/>
                  </a:lnTo>
                  <a:lnTo>
                    <a:pt x="16184525" y="3221545"/>
                  </a:lnTo>
                  <a:lnTo>
                    <a:pt x="16218269" y="3191421"/>
                  </a:lnTo>
                  <a:lnTo>
                    <a:pt x="16250247" y="3159429"/>
                  </a:lnTo>
                  <a:lnTo>
                    <a:pt x="16280372" y="3125686"/>
                  </a:lnTo>
                  <a:lnTo>
                    <a:pt x="16308578" y="3090265"/>
                  </a:lnTo>
                  <a:lnTo>
                    <a:pt x="16334766" y="3053232"/>
                  </a:lnTo>
                  <a:lnTo>
                    <a:pt x="16358845" y="3014688"/>
                  </a:lnTo>
                  <a:lnTo>
                    <a:pt x="16380752" y="2974708"/>
                  </a:lnTo>
                  <a:lnTo>
                    <a:pt x="16400387" y="2933382"/>
                  </a:lnTo>
                  <a:lnTo>
                    <a:pt x="16408781" y="2912668"/>
                  </a:lnTo>
                  <a:lnTo>
                    <a:pt x="16429292" y="2920390"/>
                  </a:lnTo>
                  <a:lnTo>
                    <a:pt x="16472484" y="2935541"/>
                  </a:lnTo>
                  <a:lnTo>
                    <a:pt x="16516122" y="2949740"/>
                  </a:lnTo>
                  <a:lnTo>
                    <a:pt x="16560191" y="2962960"/>
                  </a:lnTo>
                  <a:lnTo>
                    <a:pt x="16604679" y="2975191"/>
                  </a:lnTo>
                  <a:lnTo>
                    <a:pt x="16649561" y="2986430"/>
                  </a:lnTo>
                  <a:lnTo>
                    <a:pt x="16694849" y="2996654"/>
                  </a:lnTo>
                  <a:lnTo>
                    <a:pt x="16740505" y="3005861"/>
                  </a:lnTo>
                  <a:lnTo>
                    <a:pt x="16786530" y="3014040"/>
                  </a:lnTo>
                  <a:lnTo>
                    <a:pt x="16832910" y="3021152"/>
                  </a:lnTo>
                  <a:lnTo>
                    <a:pt x="16879634" y="3027210"/>
                  </a:lnTo>
                  <a:lnTo>
                    <a:pt x="16926687" y="3032201"/>
                  </a:lnTo>
                  <a:lnTo>
                    <a:pt x="16974058" y="3036100"/>
                  </a:lnTo>
                  <a:lnTo>
                    <a:pt x="17021721" y="3038906"/>
                  </a:lnTo>
                  <a:lnTo>
                    <a:pt x="17069689" y="3040596"/>
                  </a:lnTo>
                  <a:lnTo>
                    <a:pt x="17117911" y="3041154"/>
                  </a:lnTo>
                  <a:lnTo>
                    <a:pt x="17166171" y="3040596"/>
                  </a:lnTo>
                  <a:lnTo>
                    <a:pt x="17214126" y="3038906"/>
                  </a:lnTo>
                  <a:lnTo>
                    <a:pt x="17261802" y="3036100"/>
                  </a:lnTo>
                  <a:lnTo>
                    <a:pt x="17309161" y="3032201"/>
                  </a:lnTo>
                  <a:lnTo>
                    <a:pt x="17356214" y="3027210"/>
                  </a:lnTo>
                  <a:lnTo>
                    <a:pt x="17402937" y="3021152"/>
                  </a:lnTo>
                  <a:lnTo>
                    <a:pt x="17449318" y="3014040"/>
                  </a:lnTo>
                  <a:lnTo>
                    <a:pt x="17495343" y="3005861"/>
                  </a:lnTo>
                  <a:lnTo>
                    <a:pt x="17540999" y="2996654"/>
                  </a:lnTo>
                  <a:lnTo>
                    <a:pt x="17586287" y="2986430"/>
                  </a:lnTo>
                  <a:lnTo>
                    <a:pt x="17631182" y="2975191"/>
                  </a:lnTo>
                  <a:lnTo>
                    <a:pt x="17675657" y="2962960"/>
                  </a:lnTo>
                  <a:lnTo>
                    <a:pt x="17719726" y="2949740"/>
                  </a:lnTo>
                  <a:lnTo>
                    <a:pt x="17763363" y="2935541"/>
                  </a:lnTo>
                  <a:lnTo>
                    <a:pt x="17806569" y="2920390"/>
                  </a:lnTo>
                  <a:lnTo>
                    <a:pt x="17849304" y="2904286"/>
                  </a:lnTo>
                  <a:lnTo>
                    <a:pt x="17891583" y="2887256"/>
                  </a:lnTo>
                  <a:lnTo>
                    <a:pt x="17933378" y="2869298"/>
                  </a:lnTo>
                  <a:lnTo>
                    <a:pt x="17974679" y="2850426"/>
                  </a:lnTo>
                  <a:lnTo>
                    <a:pt x="18015471" y="2830665"/>
                  </a:lnTo>
                  <a:lnTo>
                    <a:pt x="18055755" y="2810014"/>
                  </a:lnTo>
                  <a:lnTo>
                    <a:pt x="18095494" y="2788501"/>
                  </a:lnTo>
                  <a:lnTo>
                    <a:pt x="18134699" y="2766110"/>
                  </a:lnTo>
                  <a:lnTo>
                    <a:pt x="18173345" y="2742895"/>
                  </a:lnTo>
                  <a:lnTo>
                    <a:pt x="18211432" y="2718828"/>
                  </a:lnTo>
                  <a:lnTo>
                    <a:pt x="18248922" y="2693949"/>
                  </a:lnTo>
                  <a:lnTo>
                    <a:pt x="18285829" y="2668270"/>
                  </a:lnTo>
                  <a:lnTo>
                    <a:pt x="18287988" y="2666695"/>
                  </a:lnTo>
                  <a:close/>
                </a:path>
              </a:pathLst>
            </a:custGeom>
            <a:solidFill>
              <a:srgbClr val="4B8F36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395046" y="1282559"/>
            <a:ext cx="5523865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200" spc="-100" dirty="0" smtClean="0">
                <a:latin typeface="Lucida Sans"/>
                <a:cs typeface="Lucida Sans"/>
              </a:rPr>
              <a:t>MODULES:</a:t>
            </a:r>
            <a:endParaRPr sz="5200" dirty="0">
              <a:latin typeface="Lucida Sans"/>
              <a:cs typeface="Lucida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68252" y="2821392"/>
            <a:ext cx="1048511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Crop Recommendation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Fertilizer Recommendation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Disease Identification and Prevention Measures</a:t>
            </a:r>
            <a:endParaRPr lang="en-US" sz="44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310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</TotalTime>
  <Words>754</Words>
  <Application>Microsoft Office PowerPoint</Application>
  <PresentationFormat>Custom</PresentationFormat>
  <Paragraphs>43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Cambria</vt:lpstr>
      <vt:lpstr>Lucida Sans</vt:lpstr>
      <vt:lpstr>Open Sans</vt:lpstr>
      <vt:lpstr>Trebuchet MS</vt:lpstr>
      <vt:lpstr>Office Theme</vt:lpstr>
      <vt:lpstr>Fertilizers Recommendation System  for Disease Prediction</vt:lpstr>
      <vt:lpstr>IDEA ABOUT THE STATEMENT</vt:lpstr>
      <vt:lpstr> PROJECT DESCRIPTION</vt:lpstr>
      <vt:lpstr>PROJECT OBJECTIVES:</vt:lpstr>
      <vt:lpstr>PowerPoint Presentation</vt:lpstr>
      <vt:lpstr>PROJECT FLOW</vt:lpstr>
      <vt:lpstr>PROJECT DESIGN PHASE</vt:lpstr>
      <vt:lpstr>project data flow</vt:lpstr>
      <vt:lpstr>MODULES:</vt:lpstr>
      <vt:lpstr>SOLUTION ARCHITECTURE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Fertilizers Recommendation System for Disease Prediction</dc:title>
  <dc:creator>Priyanka</dc:creator>
  <cp:keywords>DAFMpv2Prz4,BAEVCqwKZ2M</cp:keywords>
  <cp:lastModifiedBy>janani priya</cp:lastModifiedBy>
  <cp:revision>5</cp:revision>
  <dcterms:created xsi:type="dcterms:W3CDTF">2022-11-17T04:48:50Z</dcterms:created>
  <dcterms:modified xsi:type="dcterms:W3CDTF">2022-11-17T05:29:50Z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2022-11-16T00:00:00Z</vt:filetime>
  </property>
  <property fmtid="{D5CDD505-2E9C-101B-9397-08002B2CF9AE}" pid="3" name="Creator">
    <vt:lpwstr>Canva</vt:lpwstr>
  </property>
  <property fmtid="{D5CDD505-2E9C-101B-9397-08002B2CF9AE}" pid="4" name="LastSaved">
    <vt:filetime>2022-11-16T00:00:00Z</vt:filetime>
  </property>
</Properties>
</file>